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63" r:id="rId4"/>
    <p:sldId id="262" r:id="rId5"/>
    <p:sldId id="264" r:id="rId6"/>
    <p:sldId id="258" r:id="rId7"/>
    <p:sldId id="259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Source Han Sans KR" panose="020B0600000101010101" charset="-127"/>
      <p:regular r:id="rId39"/>
    </p:embeddedFont>
    <p:embeddedFont>
      <p:font typeface="Source Han Sans KR Bold" panose="020B0600000101010101" charset="-127"/>
      <p:regular r:id="rId40"/>
    </p:embeddedFont>
    <p:embeddedFont>
      <p:font typeface="Source Han Sans KR Heavy" panose="020B0600000101010101" charset="-127"/>
      <p:regular r:id="rId41"/>
    </p:embeddedFont>
    <p:embeddedFont>
      <p:font typeface="Source Han Sans KR Light" panose="020B0600000101010101" charset="-127"/>
      <p:regular r:id="rId42"/>
    </p:embeddedFont>
    <p:embeddedFont>
      <p:font typeface="Source Han Sans KR Medium" panose="020B0600000101010101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nva Sans Bold" panose="020B0600000101010101" charset="0"/>
      <p:regular r:id="rId46"/>
    </p:embeddedFont>
    <p:embeddedFont>
      <p:font typeface="Pacifico" panose="00000500000000000000" pitchFamily="2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45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53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C1917C-BAC5-2649-FB0A-F353D11C3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9DD36A-3E8E-5D93-0B5A-EC92C6E32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3ECF2-2BC8-4873-B2FC-67B1E6522E7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8448B9-8F90-1DED-0400-E833949924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5C26E3-5A15-3105-5908-F174F6E766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262E1-7C3B-43DA-BA5E-D9AFAEA0C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00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24A00-2C24-4A50-BF09-05BA06FEF24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F25C6-C358-458F-A50B-A79CEE66B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73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4AD2-A0D3-4CC6-8F39-0D5253D78C0D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CAC-20DE-490D-9720-1FB0BEAF2234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9D5B-4EBE-49A2-BBDC-922650F3448B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0F45-D3D3-483D-90A2-E7B1AFAE79F7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D755-3578-49CD-A534-F06E2C88DA38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4955-CEDC-4F3C-B58B-8BF61093D2F7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3EE73-D526-4858-975A-4A391B5910A3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D392-07AC-403E-A880-CF4EA354853B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773400" y="9715500"/>
            <a:ext cx="2133600" cy="365125"/>
          </a:xfr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/35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16CEB-72AC-4DBB-8BA0-43C796FFFA2D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/35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E630-8266-4572-969F-3F3A7CD947FF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B901-5727-468C-BBF2-541C0611994C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A08D4-240C-4AAE-BB1A-F95D5478A480}" type="datetime1">
              <a:rPr lang="en-US" altLang="ko-KR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34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/35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29.png"/><Relationship Id="rId2" Type="http://schemas.openxmlformats.org/officeDocument/2006/relationships/image" Target="../media/image48.png"/><Relationship Id="rId16" Type="http://schemas.openxmlformats.org/officeDocument/2006/relationships/image" Target="../media/image2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19" Type="http://schemas.openxmlformats.org/officeDocument/2006/relationships/image" Target="../media/image31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3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jpe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11" Type="http://schemas.openxmlformats.org/officeDocument/2006/relationships/image" Target="../media/image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91078" y="-224345"/>
            <a:ext cx="14160526" cy="10511345"/>
            <a:chOff x="0" y="0"/>
            <a:chExt cx="821232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1232" cy="609600"/>
            </a:xfrm>
            <a:custGeom>
              <a:avLst/>
              <a:gdLst/>
              <a:ahLst/>
              <a:cxnLst/>
              <a:rect l="l" t="t" r="r" b="b"/>
              <a:pathLst>
                <a:path w="821232" h="609600">
                  <a:moveTo>
                    <a:pt x="203200" y="0"/>
                  </a:moveTo>
                  <a:lnTo>
                    <a:pt x="618032" y="0"/>
                  </a:lnTo>
                  <a:lnTo>
                    <a:pt x="8212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28575"/>
              <a:ext cx="567232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33120" y="9504139"/>
            <a:ext cx="2411627" cy="476296"/>
          </a:xfrm>
          <a:custGeom>
            <a:avLst/>
            <a:gdLst/>
            <a:ahLst/>
            <a:cxnLst/>
            <a:rect l="l" t="t" r="r" b="b"/>
            <a:pathLst>
              <a:path w="2411627" h="476296">
                <a:moveTo>
                  <a:pt x="0" y="0"/>
                </a:moveTo>
                <a:lnTo>
                  <a:pt x="2411627" y="0"/>
                </a:lnTo>
                <a:lnTo>
                  <a:pt x="2411627" y="476297"/>
                </a:lnTo>
                <a:lnTo>
                  <a:pt x="0" y="476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28343" y="0"/>
            <a:ext cx="7155234" cy="10287000"/>
          </a:xfrm>
          <a:custGeom>
            <a:avLst/>
            <a:gdLst/>
            <a:ahLst/>
            <a:cxnLst/>
            <a:rect l="l" t="t" r="r" b="b"/>
            <a:pathLst>
              <a:path w="7155234" h="10287000">
                <a:moveTo>
                  <a:pt x="0" y="0"/>
                </a:moveTo>
                <a:lnTo>
                  <a:pt x="7155234" y="0"/>
                </a:lnTo>
                <a:lnTo>
                  <a:pt x="71552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3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3606634" y="2368224"/>
            <a:ext cx="3861475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Youth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79454" y="4407085"/>
            <a:ext cx="3915834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Youth : Your-Skin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50957" y="5606897"/>
            <a:ext cx="7416830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당신의 피부에 알맞은 화장품과 영양제를 알아보세요!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2136" y="5587552"/>
            <a:ext cx="1097396" cy="44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84"/>
              </a:lnSpc>
              <a:spcBef>
                <a:spcPct val="0"/>
              </a:spcBef>
            </a:pPr>
            <a:r>
              <a:rPr lang="en-US" sz="2631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Youth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90712" y="9210675"/>
            <a:ext cx="6334919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E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4팀  페메해조(Face Manager for Happy and Joy)</a:t>
            </a:r>
          </a:p>
        </p:txBody>
      </p:sp>
      <p:sp>
        <p:nvSpPr>
          <p:cNvPr id="20" name="슬라이드 번호 개체 틀 34">
            <a:extLst>
              <a:ext uri="{FF2B5EF4-FFF2-40B4-BE49-F238E27FC236}">
                <a16:creationId xmlns:a16="http://schemas.microsoft.com/office/drawing/2014/main" id="{4F963D91-6EE0-2B3D-678A-FE3E3100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515666" y="2931598"/>
            <a:ext cx="17259300" cy="5563502"/>
          </a:xfrm>
          <a:custGeom>
            <a:avLst/>
            <a:gdLst/>
            <a:ahLst/>
            <a:cxnLst/>
            <a:rect l="l" t="t" r="r" b="b"/>
            <a:pathLst>
              <a:path w="17259300" h="5563502">
                <a:moveTo>
                  <a:pt x="0" y="0"/>
                </a:moveTo>
                <a:lnTo>
                  <a:pt x="17259300" y="0"/>
                </a:lnTo>
                <a:lnTo>
                  <a:pt x="17259300" y="5563503"/>
                </a:lnTo>
                <a:lnTo>
                  <a:pt x="0" y="5563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160412" y="994692"/>
            <a:ext cx="12829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4748" y="1257300"/>
            <a:ext cx="1822748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개발기획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23130" y="1939289"/>
            <a:ext cx="1677472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주요기능 소개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942D715-92B5-9D31-F9C9-894E9A6B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BE59C6B7-D134-5507-2FC3-3C3CDAB29E26}"/>
              </a:ext>
            </a:extLst>
          </p:cNvPr>
          <p:cNvSpPr txBox="1"/>
          <p:nvPr/>
        </p:nvSpPr>
        <p:spPr>
          <a:xfrm>
            <a:off x="4036600" y="8495101"/>
            <a:ext cx="10309703" cy="5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피부 타입 맞춤형 제품 추천 서비스</a:t>
            </a:r>
            <a:r>
              <a:rPr lang="ko-KR" altLang="en-US" sz="32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를 제공</a:t>
            </a:r>
            <a:endParaRPr lang="en-US" sz="32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767604" y="3528899"/>
            <a:ext cx="14752792" cy="5084886"/>
            <a:chOff x="0" y="0"/>
            <a:chExt cx="19670389" cy="677984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063319" cy="5063319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2229" tIns="72229" rIns="72229" bIns="72229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538791" y="641160"/>
              <a:ext cx="3985737" cy="3985737"/>
            </a:xfrm>
            <a:custGeom>
              <a:avLst/>
              <a:gdLst/>
              <a:ahLst/>
              <a:cxnLst/>
              <a:rect l="l" t="t" r="r" b="b"/>
              <a:pathLst>
                <a:path w="3985737" h="3985737">
                  <a:moveTo>
                    <a:pt x="0" y="0"/>
                  </a:moveTo>
                  <a:lnTo>
                    <a:pt x="3985737" y="0"/>
                  </a:lnTo>
                  <a:lnTo>
                    <a:pt x="3985737" y="3985738"/>
                  </a:lnTo>
                  <a:lnTo>
                    <a:pt x="0" y="398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303535" y="0"/>
              <a:ext cx="5063319" cy="506331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2510" tIns="62510" rIns="62510" bIns="6251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657047" y="353513"/>
              <a:ext cx="4356294" cy="435629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4607069" y="0"/>
              <a:ext cx="5063319" cy="506331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2510" tIns="62510" rIns="62510" bIns="6251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5354228" y="747158"/>
              <a:ext cx="3569003" cy="3569003"/>
            </a:xfrm>
            <a:custGeom>
              <a:avLst/>
              <a:gdLst/>
              <a:ahLst/>
              <a:cxnLst/>
              <a:rect l="l" t="t" r="r" b="b"/>
              <a:pathLst>
                <a:path w="3569003" h="3569003">
                  <a:moveTo>
                    <a:pt x="0" y="0"/>
                  </a:moveTo>
                  <a:lnTo>
                    <a:pt x="3569002" y="0"/>
                  </a:lnTo>
                  <a:lnTo>
                    <a:pt x="3569002" y="3569003"/>
                  </a:lnTo>
                  <a:lnTo>
                    <a:pt x="0" y="3569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9407" y="5475347"/>
              <a:ext cx="4304506" cy="68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피부 관리 비용 절감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924373" y="5370360"/>
              <a:ext cx="3821642" cy="140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피부 미용에 대한 </a:t>
              </a:r>
            </a:p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접근성 향상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227908" y="5422854"/>
              <a:ext cx="3821642" cy="68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소비자 만족 향상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14736" y="1934055"/>
            <a:ext cx="1074936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기대효과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160412" y="994692"/>
            <a:ext cx="12829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14748" y="1257300"/>
            <a:ext cx="1822748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개발기획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8AB667F5-CB80-D981-F956-AEF66826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160462" y="5568790"/>
            <a:ext cx="3685964" cy="546709"/>
            <a:chOff x="0" y="0"/>
            <a:chExt cx="970789" cy="1439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0789" cy="143989"/>
            </a:xfrm>
            <a:custGeom>
              <a:avLst/>
              <a:gdLst/>
              <a:ahLst/>
              <a:cxnLst/>
              <a:rect l="l" t="t" r="r" b="b"/>
              <a:pathLst>
                <a:path w="970789" h="143989">
                  <a:moveTo>
                    <a:pt x="71995" y="0"/>
                  </a:moveTo>
                  <a:lnTo>
                    <a:pt x="898794" y="0"/>
                  </a:lnTo>
                  <a:cubicBezTo>
                    <a:pt x="917888" y="0"/>
                    <a:pt x="936201" y="7585"/>
                    <a:pt x="949702" y="21087"/>
                  </a:cubicBezTo>
                  <a:cubicBezTo>
                    <a:pt x="963204" y="34588"/>
                    <a:pt x="970789" y="52900"/>
                    <a:pt x="970789" y="71995"/>
                  </a:cubicBezTo>
                  <a:lnTo>
                    <a:pt x="970789" y="71995"/>
                  </a:lnTo>
                  <a:cubicBezTo>
                    <a:pt x="970789" y="91089"/>
                    <a:pt x="963204" y="109401"/>
                    <a:pt x="949702" y="122902"/>
                  </a:cubicBezTo>
                  <a:cubicBezTo>
                    <a:pt x="936201" y="136404"/>
                    <a:pt x="917888" y="143989"/>
                    <a:pt x="898794" y="143989"/>
                  </a:cubicBezTo>
                  <a:lnTo>
                    <a:pt x="71995" y="143989"/>
                  </a:lnTo>
                  <a:cubicBezTo>
                    <a:pt x="52900" y="143989"/>
                    <a:pt x="34588" y="136404"/>
                    <a:pt x="21087" y="122902"/>
                  </a:cubicBezTo>
                  <a:cubicBezTo>
                    <a:pt x="7585" y="109401"/>
                    <a:pt x="0" y="91089"/>
                    <a:pt x="0" y="71995"/>
                  </a:cubicBezTo>
                  <a:lnTo>
                    <a:pt x="0" y="71995"/>
                  </a:lnTo>
                  <a:cubicBezTo>
                    <a:pt x="0" y="52900"/>
                    <a:pt x="7585" y="34588"/>
                    <a:pt x="21087" y="21087"/>
                  </a:cubicBezTo>
                  <a:cubicBezTo>
                    <a:pt x="34588" y="7585"/>
                    <a:pt x="52900" y="0"/>
                    <a:pt x="71995" y="0"/>
                  </a:cubicBezTo>
                  <a:close/>
                </a:path>
              </a:pathLst>
            </a:custGeom>
            <a:solidFill>
              <a:srgbClr val="FFCF6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970789" cy="172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9095" y="5446661"/>
            <a:ext cx="810471" cy="810017"/>
            <a:chOff x="0" y="0"/>
            <a:chExt cx="1080629" cy="1080022"/>
          </a:xfrm>
        </p:grpSpPr>
        <p:grpSp>
          <p:nvGrpSpPr>
            <p:cNvPr id="9" name="Group 9"/>
            <p:cNvGrpSpPr/>
            <p:nvPr/>
          </p:nvGrpSpPr>
          <p:grpSpPr>
            <a:xfrm>
              <a:off x="62664" y="59031"/>
              <a:ext cx="1017965" cy="1020992"/>
              <a:chOff x="0" y="0"/>
              <a:chExt cx="743741" cy="7459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C6C4B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017965" cy="1020992"/>
              <a:chOff x="0" y="0"/>
              <a:chExt cx="743741" cy="74595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FCF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59686" y="160161"/>
              <a:ext cx="698593" cy="700670"/>
              <a:chOff x="0" y="0"/>
              <a:chExt cx="743741" cy="74595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2614758" y="1928900"/>
            <a:ext cx="1776016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진행 과정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074373" y="5568790"/>
            <a:ext cx="3832712" cy="546709"/>
            <a:chOff x="0" y="0"/>
            <a:chExt cx="1009439" cy="1439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09439" cy="143989"/>
            </a:xfrm>
            <a:custGeom>
              <a:avLst/>
              <a:gdLst/>
              <a:ahLst/>
              <a:cxnLst/>
              <a:rect l="l" t="t" r="r" b="b"/>
              <a:pathLst>
                <a:path w="1009439" h="143989">
                  <a:moveTo>
                    <a:pt x="71995" y="0"/>
                  </a:moveTo>
                  <a:lnTo>
                    <a:pt x="937444" y="0"/>
                  </a:lnTo>
                  <a:cubicBezTo>
                    <a:pt x="956538" y="0"/>
                    <a:pt x="974850" y="7585"/>
                    <a:pt x="988352" y="21087"/>
                  </a:cubicBezTo>
                  <a:cubicBezTo>
                    <a:pt x="1001853" y="34588"/>
                    <a:pt x="1009439" y="52900"/>
                    <a:pt x="1009439" y="71995"/>
                  </a:cubicBezTo>
                  <a:lnTo>
                    <a:pt x="1009439" y="71995"/>
                  </a:lnTo>
                  <a:cubicBezTo>
                    <a:pt x="1009439" y="111756"/>
                    <a:pt x="977205" y="143989"/>
                    <a:pt x="937444" y="143989"/>
                  </a:cubicBezTo>
                  <a:lnTo>
                    <a:pt x="71995" y="143989"/>
                  </a:lnTo>
                  <a:cubicBezTo>
                    <a:pt x="52900" y="143989"/>
                    <a:pt x="34588" y="136404"/>
                    <a:pt x="21087" y="122902"/>
                  </a:cubicBezTo>
                  <a:cubicBezTo>
                    <a:pt x="7585" y="109401"/>
                    <a:pt x="0" y="91089"/>
                    <a:pt x="0" y="71995"/>
                  </a:cubicBezTo>
                  <a:lnTo>
                    <a:pt x="0" y="71995"/>
                  </a:lnTo>
                  <a:cubicBezTo>
                    <a:pt x="0" y="52900"/>
                    <a:pt x="7585" y="34588"/>
                    <a:pt x="21087" y="21087"/>
                  </a:cubicBezTo>
                  <a:cubicBezTo>
                    <a:pt x="34588" y="7585"/>
                    <a:pt x="52900" y="0"/>
                    <a:pt x="71995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09439" cy="172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52497" y="5435128"/>
            <a:ext cx="810471" cy="810017"/>
            <a:chOff x="0" y="0"/>
            <a:chExt cx="1080629" cy="1080022"/>
          </a:xfrm>
        </p:grpSpPr>
        <p:grpSp>
          <p:nvGrpSpPr>
            <p:cNvPr id="23" name="Group 23"/>
            <p:cNvGrpSpPr/>
            <p:nvPr/>
          </p:nvGrpSpPr>
          <p:grpSpPr>
            <a:xfrm>
              <a:off x="62664" y="59031"/>
              <a:ext cx="1017965" cy="1020992"/>
              <a:chOff x="0" y="0"/>
              <a:chExt cx="743741" cy="74595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C6C4B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1017965" cy="1020992"/>
              <a:chOff x="0" y="0"/>
              <a:chExt cx="743741" cy="74595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59686" y="160161"/>
              <a:ext cx="698593" cy="700670"/>
              <a:chOff x="0" y="0"/>
              <a:chExt cx="743741" cy="74595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7099972" y="5568790"/>
            <a:ext cx="3744663" cy="546709"/>
            <a:chOff x="0" y="0"/>
            <a:chExt cx="986249" cy="14398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86249" cy="143989"/>
            </a:xfrm>
            <a:custGeom>
              <a:avLst/>
              <a:gdLst/>
              <a:ahLst/>
              <a:cxnLst/>
              <a:rect l="l" t="t" r="r" b="b"/>
              <a:pathLst>
                <a:path w="986249" h="143989">
                  <a:moveTo>
                    <a:pt x="71995" y="0"/>
                  </a:moveTo>
                  <a:lnTo>
                    <a:pt x="914254" y="0"/>
                  </a:lnTo>
                  <a:cubicBezTo>
                    <a:pt x="933348" y="0"/>
                    <a:pt x="951661" y="7585"/>
                    <a:pt x="965162" y="21087"/>
                  </a:cubicBezTo>
                  <a:cubicBezTo>
                    <a:pt x="978664" y="34588"/>
                    <a:pt x="986249" y="52900"/>
                    <a:pt x="986249" y="71995"/>
                  </a:cubicBezTo>
                  <a:lnTo>
                    <a:pt x="986249" y="71995"/>
                  </a:lnTo>
                  <a:cubicBezTo>
                    <a:pt x="986249" y="111756"/>
                    <a:pt x="954016" y="143989"/>
                    <a:pt x="914254" y="143989"/>
                  </a:cubicBezTo>
                  <a:lnTo>
                    <a:pt x="71995" y="143989"/>
                  </a:lnTo>
                  <a:cubicBezTo>
                    <a:pt x="52900" y="143989"/>
                    <a:pt x="34588" y="136404"/>
                    <a:pt x="21087" y="122902"/>
                  </a:cubicBezTo>
                  <a:cubicBezTo>
                    <a:pt x="7585" y="109401"/>
                    <a:pt x="0" y="91089"/>
                    <a:pt x="0" y="71995"/>
                  </a:cubicBezTo>
                  <a:lnTo>
                    <a:pt x="0" y="71995"/>
                  </a:lnTo>
                  <a:cubicBezTo>
                    <a:pt x="0" y="52900"/>
                    <a:pt x="7585" y="34588"/>
                    <a:pt x="21087" y="21087"/>
                  </a:cubicBezTo>
                  <a:cubicBezTo>
                    <a:pt x="34588" y="7585"/>
                    <a:pt x="52900" y="0"/>
                    <a:pt x="71995" y="0"/>
                  </a:cubicBezTo>
                  <a:close/>
                </a:path>
              </a:pathLst>
            </a:custGeom>
            <a:solidFill>
              <a:srgbClr val="FF8E7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986249" cy="172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256914" y="5446661"/>
            <a:ext cx="810471" cy="810017"/>
            <a:chOff x="0" y="0"/>
            <a:chExt cx="1080629" cy="1080022"/>
          </a:xfrm>
        </p:grpSpPr>
        <p:grpSp>
          <p:nvGrpSpPr>
            <p:cNvPr id="36" name="Group 36"/>
            <p:cNvGrpSpPr/>
            <p:nvPr/>
          </p:nvGrpSpPr>
          <p:grpSpPr>
            <a:xfrm>
              <a:off x="62664" y="59031"/>
              <a:ext cx="1017965" cy="1020992"/>
              <a:chOff x="0" y="0"/>
              <a:chExt cx="743741" cy="74595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C6C4B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1017965" cy="1020992"/>
              <a:chOff x="0" y="0"/>
              <a:chExt cx="743741" cy="74595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F8E7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59686" y="160161"/>
              <a:ext cx="698593" cy="700670"/>
              <a:chOff x="0" y="0"/>
              <a:chExt cx="743741" cy="74595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10085279" y="5568790"/>
            <a:ext cx="3906086" cy="546709"/>
            <a:chOff x="0" y="0"/>
            <a:chExt cx="1028763" cy="14398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28763" cy="143989"/>
            </a:xfrm>
            <a:custGeom>
              <a:avLst/>
              <a:gdLst/>
              <a:ahLst/>
              <a:cxnLst/>
              <a:rect l="l" t="t" r="r" b="b"/>
              <a:pathLst>
                <a:path w="1028763" h="143989">
                  <a:moveTo>
                    <a:pt x="71995" y="0"/>
                  </a:moveTo>
                  <a:lnTo>
                    <a:pt x="956769" y="0"/>
                  </a:lnTo>
                  <a:cubicBezTo>
                    <a:pt x="996530" y="0"/>
                    <a:pt x="1028763" y="32233"/>
                    <a:pt x="1028763" y="71995"/>
                  </a:cubicBezTo>
                  <a:lnTo>
                    <a:pt x="1028763" y="71995"/>
                  </a:lnTo>
                  <a:cubicBezTo>
                    <a:pt x="1028763" y="91089"/>
                    <a:pt x="1021178" y="109401"/>
                    <a:pt x="1007677" y="122902"/>
                  </a:cubicBezTo>
                  <a:cubicBezTo>
                    <a:pt x="994175" y="136404"/>
                    <a:pt x="975863" y="143989"/>
                    <a:pt x="956769" y="143989"/>
                  </a:cubicBezTo>
                  <a:lnTo>
                    <a:pt x="71995" y="143989"/>
                  </a:lnTo>
                  <a:cubicBezTo>
                    <a:pt x="52900" y="143989"/>
                    <a:pt x="34588" y="136404"/>
                    <a:pt x="21087" y="122902"/>
                  </a:cubicBezTo>
                  <a:cubicBezTo>
                    <a:pt x="7585" y="109401"/>
                    <a:pt x="0" y="91089"/>
                    <a:pt x="0" y="71995"/>
                  </a:cubicBezTo>
                  <a:lnTo>
                    <a:pt x="0" y="71995"/>
                  </a:lnTo>
                  <a:cubicBezTo>
                    <a:pt x="0" y="52900"/>
                    <a:pt x="7585" y="34588"/>
                    <a:pt x="21087" y="21087"/>
                  </a:cubicBezTo>
                  <a:cubicBezTo>
                    <a:pt x="34588" y="7585"/>
                    <a:pt x="52900" y="0"/>
                    <a:pt x="71995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1028763" cy="172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349460" y="5446661"/>
            <a:ext cx="810471" cy="810017"/>
            <a:chOff x="0" y="0"/>
            <a:chExt cx="1080629" cy="1080022"/>
          </a:xfrm>
        </p:grpSpPr>
        <p:grpSp>
          <p:nvGrpSpPr>
            <p:cNvPr id="49" name="Group 49"/>
            <p:cNvGrpSpPr/>
            <p:nvPr/>
          </p:nvGrpSpPr>
          <p:grpSpPr>
            <a:xfrm>
              <a:off x="62664" y="59031"/>
              <a:ext cx="1017965" cy="1020992"/>
              <a:chOff x="0" y="0"/>
              <a:chExt cx="743741" cy="74595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C6C4B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0" y="0"/>
              <a:ext cx="1017965" cy="1020992"/>
              <a:chOff x="0" y="0"/>
              <a:chExt cx="743741" cy="745953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159686" y="160161"/>
              <a:ext cx="698593" cy="700670"/>
              <a:chOff x="0" y="0"/>
              <a:chExt cx="743741" cy="74595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</p:grpSp>
      <p:grpSp>
        <p:nvGrpSpPr>
          <p:cNvPr id="58" name="Group 58"/>
          <p:cNvGrpSpPr/>
          <p:nvPr/>
        </p:nvGrpSpPr>
        <p:grpSpPr>
          <a:xfrm>
            <a:off x="13288865" y="5566782"/>
            <a:ext cx="3685613" cy="546709"/>
            <a:chOff x="0" y="0"/>
            <a:chExt cx="970696" cy="143989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970696" cy="143989"/>
            </a:xfrm>
            <a:custGeom>
              <a:avLst/>
              <a:gdLst/>
              <a:ahLst/>
              <a:cxnLst/>
              <a:rect l="l" t="t" r="r" b="b"/>
              <a:pathLst>
                <a:path w="970696" h="143989">
                  <a:moveTo>
                    <a:pt x="71995" y="0"/>
                  </a:moveTo>
                  <a:lnTo>
                    <a:pt x="898702" y="0"/>
                  </a:lnTo>
                  <a:cubicBezTo>
                    <a:pt x="938463" y="0"/>
                    <a:pt x="970696" y="32233"/>
                    <a:pt x="970696" y="71995"/>
                  </a:cubicBezTo>
                  <a:lnTo>
                    <a:pt x="970696" y="71995"/>
                  </a:lnTo>
                  <a:cubicBezTo>
                    <a:pt x="970696" y="91089"/>
                    <a:pt x="963111" y="109401"/>
                    <a:pt x="949610" y="122902"/>
                  </a:cubicBezTo>
                  <a:cubicBezTo>
                    <a:pt x="936108" y="136404"/>
                    <a:pt x="917796" y="143989"/>
                    <a:pt x="898702" y="143989"/>
                  </a:cubicBezTo>
                  <a:lnTo>
                    <a:pt x="71995" y="143989"/>
                  </a:lnTo>
                  <a:cubicBezTo>
                    <a:pt x="52900" y="143989"/>
                    <a:pt x="34588" y="136404"/>
                    <a:pt x="21087" y="122902"/>
                  </a:cubicBezTo>
                  <a:cubicBezTo>
                    <a:pt x="7585" y="109401"/>
                    <a:pt x="0" y="91089"/>
                    <a:pt x="0" y="71995"/>
                  </a:cubicBezTo>
                  <a:lnTo>
                    <a:pt x="0" y="71995"/>
                  </a:lnTo>
                  <a:cubicBezTo>
                    <a:pt x="0" y="52900"/>
                    <a:pt x="7585" y="34588"/>
                    <a:pt x="21087" y="21087"/>
                  </a:cubicBezTo>
                  <a:cubicBezTo>
                    <a:pt x="34588" y="7585"/>
                    <a:pt x="52900" y="0"/>
                    <a:pt x="71995" y="0"/>
                  </a:cubicBezTo>
                  <a:close/>
                </a:path>
              </a:pathLst>
            </a:custGeom>
            <a:solidFill>
              <a:srgbClr val="FB5C9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970696" cy="172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4508275" y="5437136"/>
            <a:ext cx="810471" cy="810017"/>
            <a:chOff x="0" y="0"/>
            <a:chExt cx="1080629" cy="1080022"/>
          </a:xfrm>
        </p:grpSpPr>
        <p:grpSp>
          <p:nvGrpSpPr>
            <p:cNvPr id="62" name="Group 62"/>
            <p:cNvGrpSpPr/>
            <p:nvPr/>
          </p:nvGrpSpPr>
          <p:grpSpPr>
            <a:xfrm>
              <a:off x="62664" y="59031"/>
              <a:ext cx="1017965" cy="1020992"/>
              <a:chOff x="0" y="0"/>
              <a:chExt cx="743741" cy="745953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C6C4B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0" y="0"/>
              <a:ext cx="1017965" cy="1020992"/>
              <a:chOff x="0" y="0"/>
              <a:chExt cx="743741" cy="745953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B5C9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59686" y="160161"/>
              <a:ext cx="698593" cy="700670"/>
              <a:chOff x="0" y="0"/>
              <a:chExt cx="743741" cy="745953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743741" cy="745953"/>
              </a:xfrm>
              <a:custGeom>
                <a:avLst/>
                <a:gdLst/>
                <a:ahLst/>
                <a:cxnLst/>
                <a:rect l="l" t="t" r="r" b="b"/>
                <a:pathLst>
                  <a:path w="743741" h="745953">
                    <a:moveTo>
                      <a:pt x="371871" y="0"/>
                    </a:moveTo>
                    <a:cubicBezTo>
                      <a:pt x="166492" y="0"/>
                      <a:pt x="0" y="166987"/>
                      <a:pt x="0" y="372976"/>
                    </a:cubicBezTo>
                    <a:cubicBezTo>
                      <a:pt x="0" y="578965"/>
                      <a:pt x="166492" y="745953"/>
                      <a:pt x="371871" y="745953"/>
                    </a:cubicBezTo>
                    <a:cubicBezTo>
                      <a:pt x="577249" y="745953"/>
                      <a:pt x="743741" y="578965"/>
                      <a:pt x="743741" y="372976"/>
                    </a:cubicBezTo>
                    <a:cubicBezTo>
                      <a:pt x="743741" y="166987"/>
                      <a:pt x="577249" y="0"/>
                      <a:pt x="3718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69726" y="41358"/>
                <a:ext cx="604290" cy="6346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</p:grpSp>
      <p:grpSp>
        <p:nvGrpSpPr>
          <p:cNvPr id="71" name="Group 71"/>
          <p:cNvGrpSpPr/>
          <p:nvPr/>
        </p:nvGrpSpPr>
        <p:grpSpPr>
          <a:xfrm rot="5400000">
            <a:off x="16483208" y="5481484"/>
            <a:ext cx="982540" cy="709679"/>
            <a:chOff x="0" y="0"/>
            <a:chExt cx="745953" cy="538794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745953" cy="538794"/>
            </a:xfrm>
            <a:custGeom>
              <a:avLst/>
              <a:gdLst/>
              <a:ahLst/>
              <a:cxnLst/>
              <a:rect l="l" t="t" r="r" b="b"/>
              <a:pathLst>
                <a:path w="745953" h="538794">
                  <a:moveTo>
                    <a:pt x="372976" y="0"/>
                  </a:moveTo>
                  <a:lnTo>
                    <a:pt x="745953" y="538794"/>
                  </a:lnTo>
                  <a:lnTo>
                    <a:pt x="0" y="538794"/>
                  </a:lnTo>
                  <a:lnTo>
                    <a:pt x="372976" y="0"/>
                  </a:lnTo>
                  <a:close/>
                </a:path>
              </a:pathLst>
            </a:custGeom>
            <a:solidFill>
              <a:srgbClr val="FB5C9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16555" y="221580"/>
              <a:ext cx="512842" cy="278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2337482" y="6551953"/>
            <a:ext cx="80208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1주차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352497" y="4723765"/>
            <a:ext cx="80208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2주차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4516662" y="6551953"/>
            <a:ext cx="80208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5주차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1349460" y="4723765"/>
            <a:ext cx="80208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4주차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8197581" y="6551953"/>
            <a:ext cx="80208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3주차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435607" y="7305062"/>
            <a:ext cx="2597944" cy="94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팀빌딩 및 WBS 작성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데이터 및 알고리즘 수집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Notion, Github repo 생성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4206794" y="3394098"/>
            <a:ext cx="3102471" cy="94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FE 피그마 UI 설계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 디렉토리 구조 및 ERD 설계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MySQL DB 세팅/AWS 서버 개설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970616" y="7324112"/>
            <a:ext cx="4057420" cy="94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FE 화면 개발 완료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CI/CD 파이프라인 구축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JWT, Spring Security 인증/인가 설정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154420" y="3394098"/>
            <a:ext cx="3071515" cy="94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BE 기능 개발 완료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Flutter &amp; SpringBoot API 연동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모델 구현, AWS 서버 개설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433891" y="7305062"/>
            <a:ext cx="4270871" cy="94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발견된 오류 해결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플러터 UI/UX 개선</a:t>
            </a:r>
          </a:p>
          <a:p>
            <a:pPr algn="l">
              <a:lnSpc>
                <a:spcPts val="2512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Flask &amp; Flutter &amp; SpringBoot API 연동</a:t>
            </a:r>
          </a:p>
        </p:txBody>
      </p:sp>
      <p:sp>
        <p:nvSpPr>
          <p:cNvPr id="84" name="AutoShape 84"/>
          <p:cNvSpPr/>
          <p:nvPr/>
        </p:nvSpPr>
        <p:spPr>
          <a:xfrm>
            <a:off x="1326070" y="7371737"/>
            <a:ext cx="0" cy="897396"/>
          </a:xfrm>
          <a:prstGeom prst="line">
            <a:avLst/>
          </a:prstGeom>
          <a:ln w="85725" cap="flat">
            <a:solidFill>
              <a:srgbClr val="FFCF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5" name="AutoShape 85"/>
          <p:cNvSpPr/>
          <p:nvPr/>
        </p:nvSpPr>
        <p:spPr>
          <a:xfrm>
            <a:off x="4117236" y="3441723"/>
            <a:ext cx="0" cy="897396"/>
          </a:xfrm>
          <a:prstGeom prst="line">
            <a:avLst/>
          </a:prstGeom>
          <a:ln w="857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6" name="AutoShape 86"/>
          <p:cNvSpPr/>
          <p:nvPr/>
        </p:nvSpPr>
        <p:spPr>
          <a:xfrm>
            <a:off x="6880129" y="7381262"/>
            <a:ext cx="0" cy="897396"/>
          </a:xfrm>
          <a:prstGeom prst="line">
            <a:avLst/>
          </a:prstGeom>
          <a:ln w="85725" cap="flat">
            <a:solidFill>
              <a:srgbClr val="FF8E7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7" name="AutoShape 87"/>
          <p:cNvSpPr/>
          <p:nvPr/>
        </p:nvSpPr>
        <p:spPr>
          <a:xfrm>
            <a:off x="10042417" y="3441723"/>
            <a:ext cx="0" cy="897396"/>
          </a:xfrm>
          <a:prstGeom prst="line">
            <a:avLst/>
          </a:prstGeom>
          <a:ln w="85725" cap="flat">
            <a:solidFill>
              <a:srgbClr val="FF66C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8" name="AutoShape 88"/>
          <p:cNvSpPr/>
          <p:nvPr/>
        </p:nvSpPr>
        <p:spPr>
          <a:xfrm>
            <a:off x="13331728" y="7381262"/>
            <a:ext cx="0" cy="897396"/>
          </a:xfrm>
          <a:prstGeom prst="line">
            <a:avLst/>
          </a:prstGeom>
          <a:ln w="85725" cap="flat">
            <a:solidFill>
              <a:srgbClr val="FB5C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9" name="TextBox 89"/>
          <p:cNvSpPr txBox="1"/>
          <p:nvPr/>
        </p:nvSpPr>
        <p:spPr>
          <a:xfrm>
            <a:off x="1160412" y="994692"/>
            <a:ext cx="12829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2614748" y="1257300"/>
            <a:ext cx="1822748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개발기획</a:t>
            </a:r>
          </a:p>
        </p:txBody>
      </p:sp>
      <p:sp>
        <p:nvSpPr>
          <p:cNvPr id="98" name="슬라이드 번호 개체 틀 97">
            <a:extLst>
              <a:ext uri="{FF2B5EF4-FFF2-40B4-BE49-F238E27FC236}">
                <a16:creationId xmlns:a16="http://schemas.microsoft.com/office/drawing/2014/main" id="{9EDEAB22-C6C0-9852-55E9-93228AAB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156332" y="4581464"/>
            <a:ext cx="5624839" cy="4348132"/>
            <a:chOff x="0" y="0"/>
            <a:chExt cx="7499785" cy="579750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499785" cy="5797509"/>
              <a:chOff x="0" y="0"/>
              <a:chExt cx="1481439" cy="114518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81439" cy="1145187"/>
              </a:xfrm>
              <a:custGeom>
                <a:avLst/>
                <a:gdLst/>
                <a:ahLst/>
                <a:cxnLst/>
                <a:rect l="l" t="t" r="r" b="b"/>
                <a:pathLst>
                  <a:path w="1481439" h="1145187">
                    <a:moveTo>
                      <a:pt x="66726" y="0"/>
                    </a:moveTo>
                    <a:lnTo>
                      <a:pt x="1414713" y="0"/>
                    </a:lnTo>
                    <a:cubicBezTo>
                      <a:pt x="1432410" y="0"/>
                      <a:pt x="1449382" y="7030"/>
                      <a:pt x="1461895" y="19544"/>
                    </a:cubicBezTo>
                    <a:cubicBezTo>
                      <a:pt x="1474409" y="32057"/>
                      <a:pt x="1481439" y="49029"/>
                      <a:pt x="1481439" y="66726"/>
                    </a:cubicBezTo>
                    <a:lnTo>
                      <a:pt x="1481439" y="1078461"/>
                    </a:lnTo>
                    <a:cubicBezTo>
                      <a:pt x="1481439" y="1115313"/>
                      <a:pt x="1451565" y="1145187"/>
                      <a:pt x="1414713" y="1145187"/>
                    </a:cubicBezTo>
                    <a:lnTo>
                      <a:pt x="66726" y="1145187"/>
                    </a:lnTo>
                    <a:cubicBezTo>
                      <a:pt x="29874" y="1145187"/>
                      <a:pt x="0" y="1115313"/>
                      <a:pt x="0" y="1078461"/>
                    </a:cubicBezTo>
                    <a:lnTo>
                      <a:pt x="0" y="66726"/>
                    </a:lnTo>
                    <a:cubicBezTo>
                      <a:pt x="0" y="29874"/>
                      <a:pt x="29874" y="0"/>
                      <a:pt x="66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BAB7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481439" cy="1192812"/>
              </a:xfrm>
              <a:prstGeom prst="rect">
                <a:avLst/>
              </a:prstGeom>
            </p:spPr>
            <p:txBody>
              <a:bodyPr lIns="53441" tIns="53441" rIns="53441" bIns="53441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194938" y="622045"/>
              <a:ext cx="2014686" cy="2102811"/>
            </a:xfrm>
            <a:custGeom>
              <a:avLst/>
              <a:gdLst/>
              <a:ahLst/>
              <a:cxnLst/>
              <a:rect l="l" t="t" r="r" b="b"/>
              <a:pathLst>
                <a:path w="2014686" h="2102811">
                  <a:moveTo>
                    <a:pt x="0" y="0"/>
                  </a:moveTo>
                  <a:lnTo>
                    <a:pt x="2014686" y="0"/>
                  </a:lnTo>
                  <a:lnTo>
                    <a:pt x="2014686" y="2102811"/>
                  </a:lnTo>
                  <a:lnTo>
                    <a:pt x="0" y="2102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2980" r="-4257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90161" y="622045"/>
              <a:ext cx="2640878" cy="2102811"/>
            </a:xfrm>
            <a:custGeom>
              <a:avLst/>
              <a:gdLst/>
              <a:ahLst/>
              <a:cxnLst/>
              <a:rect l="l" t="t" r="r" b="b"/>
              <a:pathLst>
                <a:path w="2640878" h="2102811">
                  <a:moveTo>
                    <a:pt x="0" y="0"/>
                  </a:moveTo>
                  <a:lnTo>
                    <a:pt x="2640878" y="0"/>
                  </a:lnTo>
                  <a:lnTo>
                    <a:pt x="2640878" y="2102811"/>
                  </a:lnTo>
                  <a:lnTo>
                    <a:pt x="0" y="2102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146" t="-30675" r="-16112" b="-3793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075411" y="3055988"/>
              <a:ext cx="1678152" cy="1678152"/>
            </a:xfrm>
            <a:custGeom>
              <a:avLst/>
              <a:gdLst/>
              <a:ahLst/>
              <a:cxnLst/>
              <a:rect l="l" t="t" r="r" b="b"/>
              <a:pathLst>
                <a:path w="1678152" h="1678152">
                  <a:moveTo>
                    <a:pt x="0" y="0"/>
                  </a:moveTo>
                  <a:lnTo>
                    <a:pt x="1678152" y="0"/>
                  </a:lnTo>
                  <a:lnTo>
                    <a:pt x="1678152" y="1678151"/>
                  </a:lnTo>
                  <a:lnTo>
                    <a:pt x="0" y="167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3152" t="-20314" r="-81707" b="-1864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831010" y="4734139"/>
              <a:ext cx="2166954" cy="596698"/>
            </a:xfrm>
            <a:custGeom>
              <a:avLst/>
              <a:gdLst/>
              <a:ahLst/>
              <a:cxnLst/>
              <a:rect l="l" t="t" r="r" b="b"/>
              <a:pathLst>
                <a:path w="2166954" h="596698">
                  <a:moveTo>
                    <a:pt x="0" y="0"/>
                  </a:moveTo>
                  <a:lnTo>
                    <a:pt x="2166954" y="0"/>
                  </a:lnTo>
                  <a:lnTo>
                    <a:pt x="2166954" y="596698"/>
                  </a:lnTo>
                  <a:lnTo>
                    <a:pt x="0" y="596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43" t="-8795" r="-1008" b="-6472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506830" y="4619146"/>
            <a:ext cx="5624839" cy="4348132"/>
            <a:chOff x="0" y="0"/>
            <a:chExt cx="7499785" cy="579750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499785" cy="5797509"/>
              <a:chOff x="0" y="0"/>
              <a:chExt cx="1481439" cy="114518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81439" cy="1145187"/>
              </a:xfrm>
              <a:custGeom>
                <a:avLst/>
                <a:gdLst/>
                <a:ahLst/>
                <a:cxnLst/>
                <a:rect l="l" t="t" r="r" b="b"/>
                <a:pathLst>
                  <a:path w="1481439" h="1145187">
                    <a:moveTo>
                      <a:pt x="70195" y="0"/>
                    </a:moveTo>
                    <a:lnTo>
                      <a:pt x="1411244" y="0"/>
                    </a:lnTo>
                    <a:cubicBezTo>
                      <a:pt x="1429861" y="0"/>
                      <a:pt x="1447715" y="7396"/>
                      <a:pt x="1460879" y="20560"/>
                    </a:cubicBezTo>
                    <a:cubicBezTo>
                      <a:pt x="1474043" y="33724"/>
                      <a:pt x="1481439" y="51578"/>
                      <a:pt x="1481439" y="70195"/>
                    </a:cubicBezTo>
                    <a:lnTo>
                      <a:pt x="1481439" y="1074992"/>
                    </a:lnTo>
                    <a:cubicBezTo>
                      <a:pt x="1481439" y="1093609"/>
                      <a:pt x="1474043" y="1111463"/>
                      <a:pt x="1460879" y="1124627"/>
                    </a:cubicBezTo>
                    <a:cubicBezTo>
                      <a:pt x="1447715" y="1137792"/>
                      <a:pt x="1429861" y="1145187"/>
                      <a:pt x="1411244" y="1145187"/>
                    </a:cubicBezTo>
                    <a:lnTo>
                      <a:pt x="70195" y="1145187"/>
                    </a:lnTo>
                    <a:cubicBezTo>
                      <a:pt x="51578" y="1145187"/>
                      <a:pt x="33724" y="1137792"/>
                      <a:pt x="20560" y="1124627"/>
                    </a:cubicBezTo>
                    <a:cubicBezTo>
                      <a:pt x="7396" y="1111463"/>
                      <a:pt x="0" y="1093609"/>
                      <a:pt x="0" y="1074992"/>
                    </a:cubicBezTo>
                    <a:lnTo>
                      <a:pt x="0" y="70195"/>
                    </a:lnTo>
                    <a:cubicBezTo>
                      <a:pt x="0" y="51578"/>
                      <a:pt x="7396" y="33724"/>
                      <a:pt x="20560" y="20560"/>
                    </a:cubicBezTo>
                    <a:cubicBezTo>
                      <a:pt x="33724" y="7396"/>
                      <a:pt x="51578" y="0"/>
                      <a:pt x="70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BAB7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1481439" cy="1192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229981" y="571802"/>
              <a:ext cx="3133427" cy="1445876"/>
            </a:xfrm>
            <a:custGeom>
              <a:avLst/>
              <a:gdLst/>
              <a:ahLst/>
              <a:cxnLst/>
              <a:rect l="l" t="t" r="r" b="b"/>
              <a:pathLst>
                <a:path w="3133427" h="1445876">
                  <a:moveTo>
                    <a:pt x="0" y="0"/>
                  </a:moveTo>
                  <a:lnTo>
                    <a:pt x="3133427" y="0"/>
                  </a:lnTo>
                  <a:lnTo>
                    <a:pt x="3133427" y="1445876"/>
                  </a:lnTo>
                  <a:lnTo>
                    <a:pt x="0" y="1445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058" b="-805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229981" y="2162546"/>
              <a:ext cx="3133427" cy="1371933"/>
            </a:xfrm>
            <a:custGeom>
              <a:avLst/>
              <a:gdLst/>
              <a:ahLst/>
              <a:cxnLst/>
              <a:rect l="l" t="t" r="r" b="b"/>
              <a:pathLst>
                <a:path w="3133427" h="1371933">
                  <a:moveTo>
                    <a:pt x="0" y="0"/>
                  </a:moveTo>
                  <a:lnTo>
                    <a:pt x="3133427" y="0"/>
                  </a:lnTo>
                  <a:lnTo>
                    <a:pt x="3133427" y="1371932"/>
                  </a:lnTo>
                  <a:lnTo>
                    <a:pt x="0" y="1371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2059586" y="3879565"/>
              <a:ext cx="3380612" cy="1188608"/>
              <a:chOff x="0" y="0"/>
              <a:chExt cx="3836209" cy="134879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836209" cy="1348794"/>
              </a:xfrm>
              <a:custGeom>
                <a:avLst/>
                <a:gdLst/>
                <a:ahLst/>
                <a:cxnLst/>
                <a:rect l="l" t="t" r="r" b="b"/>
                <a:pathLst>
                  <a:path w="3836209" h="1348794">
                    <a:moveTo>
                      <a:pt x="0" y="1123995"/>
                    </a:moveTo>
                    <a:lnTo>
                      <a:pt x="0" y="224799"/>
                    </a:lnTo>
                    <a:cubicBezTo>
                      <a:pt x="0" y="100710"/>
                      <a:pt x="171862" y="0"/>
                      <a:pt x="383621" y="0"/>
                    </a:cubicBezTo>
                    <a:lnTo>
                      <a:pt x="3452588" y="0"/>
                    </a:lnTo>
                    <a:cubicBezTo>
                      <a:pt x="3664347" y="0"/>
                      <a:pt x="3836209" y="100710"/>
                      <a:pt x="3836209" y="224799"/>
                    </a:cubicBezTo>
                    <a:lnTo>
                      <a:pt x="3836209" y="1123995"/>
                    </a:lnTo>
                    <a:cubicBezTo>
                      <a:pt x="3836209" y="1248084"/>
                      <a:pt x="3664347" y="1348794"/>
                      <a:pt x="3452588" y="1348794"/>
                    </a:cubicBezTo>
                    <a:lnTo>
                      <a:pt x="383621" y="1348794"/>
                    </a:lnTo>
                    <a:cubicBezTo>
                      <a:pt x="171862" y="1348794"/>
                      <a:pt x="0" y="1248084"/>
                      <a:pt x="0" y="112399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797" r="-797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2662324" y="1920239"/>
            <a:ext cx="1425476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수집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51779" y="3252086"/>
            <a:ext cx="5534939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피부 진단 AI모델학습</a:t>
            </a:r>
            <a:r>
              <a:rPr lang="en-US" sz="3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위한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데이터셋 수집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57488" y="3252086"/>
            <a:ext cx="4022527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시스템</a:t>
            </a:r>
            <a:r>
              <a:rPr lang="en-US" sz="3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위한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데이터셋 수집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A7005727-9DB4-F30E-A37D-6F38A8A2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643261" y="1931861"/>
            <a:ext cx="1156791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5361" y="3252086"/>
            <a:ext cx="5534939" cy="5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피부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진단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</a:t>
            </a:r>
            <a:endParaRPr lang="en-US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45804" y="3252086"/>
            <a:ext cx="4236394" cy="5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심층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피부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진단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</a:t>
            </a:r>
            <a:endParaRPr lang="en-US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700411" y="4370701"/>
            <a:ext cx="5624839" cy="4348132"/>
            <a:chOff x="0" y="0"/>
            <a:chExt cx="7499785" cy="579750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499785" cy="5797509"/>
              <a:chOff x="0" y="0"/>
              <a:chExt cx="1481439" cy="114518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81439" cy="1145187"/>
              </a:xfrm>
              <a:custGeom>
                <a:avLst/>
                <a:gdLst/>
                <a:ahLst/>
                <a:cxnLst/>
                <a:rect l="l" t="t" r="r" b="b"/>
                <a:pathLst>
                  <a:path w="1481439" h="1145187">
                    <a:moveTo>
                      <a:pt x="70195" y="0"/>
                    </a:moveTo>
                    <a:lnTo>
                      <a:pt x="1411244" y="0"/>
                    </a:lnTo>
                    <a:cubicBezTo>
                      <a:pt x="1429861" y="0"/>
                      <a:pt x="1447715" y="7396"/>
                      <a:pt x="1460879" y="20560"/>
                    </a:cubicBezTo>
                    <a:cubicBezTo>
                      <a:pt x="1474043" y="33724"/>
                      <a:pt x="1481439" y="51578"/>
                      <a:pt x="1481439" y="70195"/>
                    </a:cubicBezTo>
                    <a:lnTo>
                      <a:pt x="1481439" y="1074992"/>
                    </a:lnTo>
                    <a:cubicBezTo>
                      <a:pt x="1481439" y="1093609"/>
                      <a:pt x="1474043" y="1111463"/>
                      <a:pt x="1460879" y="1124627"/>
                    </a:cubicBezTo>
                    <a:cubicBezTo>
                      <a:pt x="1447715" y="1137792"/>
                      <a:pt x="1429861" y="1145187"/>
                      <a:pt x="1411244" y="1145187"/>
                    </a:cubicBezTo>
                    <a:lnTo>
                      <a:pt x="70195" y="1145187"/>
                    </a:lnTo>
                    <a:cubicBezTo>
                      <a:pt x="51578" y="1145187"/>
                      <a:pt x="33724" y="1137792"/>
                      <a:pt x="20560" y="1124627"/>
                    </a:cubicBezTo>
                    <a:cubicBezTo>
                      <a:pt x="7396" y="1111463"/>
                      <a:pt x="0" y="1093609"/>
                      <a:pt x="0" y="1074992"/>
                    </a:cubicBezTo>
                    <a:lnTo>
                      <a:pt x="0" y="70195"/>
                    </a:lnTo>
                    <a:cubicBezTo>
                      <a:pt x="0" y="51578"/>
                      <a:pt x="7396" y="33724"/>
                      <a:pt x="20560" y="20560"/>
                    </a:cubicBezTo>
                    <a:cubicBezTo>
                      <a:pt x="33724" y="7396"/>
                      <a:pt x="51578" y="0"/>
                      <a:pt x="70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BAB7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481439" cy="1192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996793" y="427349"/>
              <a:ext cx="1284444" cy="1284444"/>
            </a:xfrm>
            <a:custGeom>
              <a:avLst/>
              <a:gdLst/>
              <a:ahLst/>
              <a:cxnLst/>
              <a:rect l="l" t="t" r="r" b="b"/>
              <a:pathLst>
                <a:path w="1284444" h="1284444">
                  <a:moveTo>
                    <a:pt x="0" y="0"/>
                  </a:moveTo>
                  <a:lnTo>
                    <a:pt x="1284444" y="0"/>
                  </a:lnTo>
                  <a:lnTo>
                    <a:pt x="1284444" y="1284444"/>
                  </a:lnTo>
                  <a:lnTo>
                    <a:pt x="0" y="1284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38304" y="2168993"/>
              <a:ext cx="1342933" cy="1342933"/>
            </a:xfrm>
            <a:custGeom>
              <a:avLst/>
              <a:gdLst/>
              <a:ahLst/>
              <a:cxnLst/>
              <a:rect l="l" t="t" r="r" b="b"/>
              <a:pathLst>
                <a:path w="1342933" h="1342933">
                  <a:moveTo>
                    <a:pt x="0" y="0"/>
                  </a:moveTo>
                  <a:lnTo>
                    <a:pt x="1342933" y="0"/>
                  </a:lnTo>
                  <a:lnTo>
                    <a:pt x="1342933" y="1342933"/>
                  </a:lnTo>
                  <a:lnTo>
                    <a:pt x="0" y="1342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58703" y="3969126"/>
              <a:ext cx="1502135" cy="1502135"/>
            </a:xfrm>
            <a:custGeom>
              <a:avLst/>
              <a:gdLst/>
              <a:ahLst/>
              <a:cxnLst/>
              <a:rect l="l" t="t" r="r" b="b"/>
              <a:pathLst>
                <a:path w="1502135" h="1502135">
                  <a:moveTo>
                    <a:pt x="0" y="0"/>
                  </a:moveTo>
                  <a:lnTo>
                    <a:pt x="1502135" y="0"/>
                  </a:lnTo>
                  <a:lnTo>
                    <a:pt x="1502135" y="1502135"/>
                  </a:lnTo>
                  <a:lnTo>
                    <a:pt x="0" y="1502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555459" y="698096"/>
              <a:ext cx="231863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지성(oily)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71624" y="2476480"/>
              <a:ext cx="248630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건성(dry)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982218" y="3993118"/>
              <a:ext cx="3465116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복합성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(combination)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51582" y="4370701"/>
            <a:ext cx="5624839" cy="4348132"/>
            <a:chOff x="0" y="0"/>
            <a:chExt cx="7499785" cy="579750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7499785" cy="5797509"/>
              <a:chOff x="0" y="0"/>
              <a:chExt cx="1481439" cy="114518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481439" cy="1145187"/>
              </a:xfrm>
              <a:custGeom>
                <a:avLst/>
                <a:gdLst/>
                <a:ahLst/>
                <a:cxnLst/>
                <a:rect l="l" t="t" r="r" b="b"/>
                <a:pathLst>
                  <a:path w="1481439" h="1145187">
                    <a:moveTo>
                      <a:pt x="70195" y="0"/>
                    </a:moveTo>
                    <a:lnTo>
                      <a:pt x="1411244" y="0"/>
                    </a:lnTo>
                    <a:cubicBezTo>
                      <a:pt x="1429861" y="0"/>
                      <a:pt x="1447715" y="7396"/>
                      <a:pt x="1460879" y="20560"/>
                    </a:cubicBezTo>
                    <a:cubicBezTo>
                      <a:pt x="1474043" y="33724"/>
                      <a:pt x="1481439" y="51578"/>
                      <a:pt x="1481439" y="70195"/>
                    </a:cubicBezTo>
                    <a:lnTo>
                      <a:pt x="1481439" y="1074992"/>
                    </a:lnTo>
                    <a:cubicBezTo>
                      <a:pt x="1481439" y="1093609"/>
                      <a:pt x="1474043" y="1111463"/>
                      <a:pt x="1460879" y="1124627"/>
                    </a:cubicBezTo>
                    <a:cubicBezTo>
                      <a:pt x="1447715" y="1137792"/>
                      <a:pt x="1429861" y="1145187"/>
                      <a:pt x="1411244" y="1145187"/>
                    </a:cubicBezTo>
                    <a:lnTo>
                      <a:pt x="70195" y="1145187"/>
                    </a:lnTo>
                    <a:cubicBezTo>
                      <a:pt x="51578" y="1145187"/>
                      <a:pt x="33724" y="1137792"/>
                      <a:pt x="20560" y="1124627"/>
                    </a:cubicBezTo>
                    <a:cubicBezTo>
                      <a:pt x="7396" y="1111463"/>
                      <a:pt x="0" y="1093609"/>
                      <a:pt x="0" y="1074992"/>
                    </a:cubicBezTo>
                    <a:lnTo>
                      <a:pt x="0" y="70195"/>
                    </a:lnTo>
                    <a:cubicBezTo>
                      <a:pt x="0" y="51578"/>
                      <a:pt x="7396" y="33724"/>
                      <a:pt x="20560" y="20560"/>
                    </a:cubicBezTo>
                    <a:cubicBezTo>
                      <a:pt x="33724" y="7396"/>
                      <a:pt x="51578" y="0"/>
                      <a:pt x="70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BAB7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481439" cy="1192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071141" y="930866"/>
              <a:ext cx="1550574" cy="1550574"/>
            </a:xfrm>
            <a:custGeom>
              <a:avLst/>
              <a:gdLst/>
              <a:ahLst/>
              <a:cxnLst/>
              <a:rect l="l" t="t" r="r" b="b"/>
              <a:pathLst>
                <a:path w="1550574" h="1550574">
                  <a:moveTo>
                    <a:pt x="0" y="0"/>
                  </a:moveTo>
                  <a:lnTo>
                    <a:pt x="1550573" y="0"/>
                  </a:lnTo>
                  <a:lnTo>
                    <a:pt x="1550573" y="1550574"/>
                  </a:lnTo>
                  <a:lnTo>
                    <a:pt x="0" y="155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000601" y="3108801"/>
              <a:ext cx="1691653" cy="1691653"/>
            </a:xfrm>
            <a:custGeom>
              <a:avLst/>
              <a:gdLst/>
              <a:ahLst/>
              <a:cxnLst/>
              <a:rect l="l" t="t" r="r" b="b"/>
              <a:pathLst>
                <a:path w="1691653" h="1691653">
                  <a:moveTo>
                    <a:pt x="0" y="0"/>
                  </a:moveTo>
                  <a:lnTo>
                    <a:pt x="1691653" y="0"/>
                  </a:lnTo>
                  <a:lnTo>
                    <a:pt x="1691653" y="1691653"/>
                  </a:lnTo>
                  <a:lnTo>
                    <a:pt x="0" y="1691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189801" y="1572602"/>
              <a:ext cx="31033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여드름(acne)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621714" y="3659107"/>
              <a:ext cx="4427862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주름(wrinkles)</a:t>
              </a: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A52F84B7-54AC-38BA-CE0D-49A32AA8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AFDFF3-CC0C-E2CA-855D-07A17C8E1E68}"/>
              </a:ext>
            </a:extLst>
          </p:cNvPr>
          <p:cNvSpPr txBox="1"/>
          <p:nvPr/>
        </p:nvSpPr>
        <p:spPr>
          <a:xfrm>
            <a:off x="4107074" y="3863890"/>
            <a:ext cx="2811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</a:t>
            </a:r>
            <a:r>
              <a:rPr lang="en-US" altLang="ko-KR" sz="20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분류</a:t>
            </a:r>
            <a:r>
              <a:rPr lang="en-US" altLang="ko-KR" sz="20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</a:t>
            </a:r>
            <a:r>
              <a:rPr lang="en-US" altLang="ko-KR" sz="20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AI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9FE69A-CBF3-9374-9D92-1A1216FF928D}"/>
              </a:ext>
            </a:extLst>
          </p:cNvPr>
          <p:cNvSpPr txBox="1"/>
          <p:nvPr/>
        </p:nvSpPr>
        <p:spPr>
          <a:xfrm>
            <a:off x="11658245" y="3848100"/>
            <a:ext cx="2811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객체 탐지</a:t>
            </a:r>
            <a:r>
              <a:rPr lang="en-US" altLang="ko-KR" sz="20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</a:t>
            </a:r>
            <a:r>
              <a:rPr lang="en-US" altLang="ko-KR" sz="20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AI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5" name="TextBox 95"/>
          <p:cNvSpPr txBox="1"/>
          <p:nvPr/>
        </p:nvSpPr>
        <p:spPr>
          <a:xfrm>
            <a:off x="2651299" y="1915681"/>
            <a:ext cx="504490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기본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피부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진단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111" name="슬라이드 번호 개체 틀 110">
            <a:extLst>
              <a:ext uri="{FF2B5EF4-FFF2-40B4-BE49-F238E27FC236}">
                <a16:creationId xmlns:a16="http://schemas.microsoft.com/office/drawing/2014/main" id="{EEBD3A61-5991-E828-D358-A2EDE5A1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/>
              <a:t>/35</a:t>
            </a:r>
            <a:endParaRPr lang="en-US" dirty="0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3D6CB302-9008-6057-7CD0-F95C1C01A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9" y="2831114"/>
            <a:ext cx="15217481" cy="63531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541842"/>
              </p:ext>
            </p:extLst>
          </p:nvPr>
        </p:nvGraphicFramePr>
        <p:xfrm>
          <a:off x="4623798" y="3648075"/>
          <a:ext cx="9423484" cy="5610226"/>
        </p:xfrm>
        <a:graphic>
          <a:graphicData uri="http://schemas.openxmlformats.org/drawingml/2006/table">
            <a:tbl>
              <a:tblPr/>
              <a:tblGrid>
                <a:gridCol w="2355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5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5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8624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모델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(model)</a:t>
                      </a:r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정밀도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(precision)</a:t>
                      </a:r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재현율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(recall)</a:t>
                      </a:r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정확도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(mAP50)</a:t>
                      </a:r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385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yolov8n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0.68951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0.28966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0.38841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385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yolov10n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0.77741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0.32596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0.3915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627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yolov10s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0.87127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0.32012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0.42780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CF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4565424" y="7990773"/>
            <a:ext cx="9521181" cy="1191327"/>
            <a:chOff x="0" y="0"/>
            <a:chExt cx="2507636" cy="3137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07636" cy="313765"/>
            </a:xfrm>
            <a:custGeom>
              <a:avLst/>
              <a:gdLst/>
              <a:ahLst/>
              <a:cxnLst/>
              <a:rect l="l" t="t" r="r" b="b"/>
              <a:pathLst>
                <a:path w="2507636" h="313765">
                  <a:moveTo>
                    <a:pt x="0" y="0"/>
                  </a:moveTo>
                  <a:lnTo>
                    <a:pt x="2507636" y="0"/>
                  </a:lnTo>
                  <a:lnTo>
                    <a:pt x="2507636" y="313765"/>
                  </a:lnTo>
                  <a:lnTo>
                    <a:pt x="0" y="313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131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507636" cy="361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00005" y="1910714"/>
            <a:ext cx="5372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심층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피부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진단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06425" y="2973071"/>
            <a:ext cx="11164639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기준 하이퍼 파라미터 : Epoch = 150   Batch = 32   Imagesize = 640  Optimizer = Adam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FBBE620-0168-499F-44AC-BB9951D8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48495" y="4257802"/>
            <a:ext cx="3861367" cy="3861367"/>
          </a:xfrm>
          <a:custGeom>
            <a:avLst/>
            <a:gdLst/>
            <a:ahLst/>
            <a:cxnLst/>
            <a:rect l="l" t="t" r="r" b="b"/>
            <a:pathLst>
              <a:path w="3861367" h="3861367">
                <a:moveTo>
                  <a:pt x="0" y="0"/>
                </a:moveTo>
                <a:lnTo>
                  <a:pt x="3861367" y="0"/>
                </a:lnTo>
                <a:lnTo>
                  <a:pt x="3861367" y="3861367"/>
                </a:lnTo>
                <a:lnTo>
                  <a:pt x="0" y="3861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140293" y="5872766"/>
            <a:ext cx="2712775" cy="834856"/>
            <a:chOff x="0" y="0"/>
            <a:chExt cx="3617033" cy="111314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617033" cy="1113142"/>
              <a:chOff x="0" y="0"/>
              <a:chExt cx="2429002" cy="7475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29002" cy="747525"/>
              </a:xfrm>
              <a:custGeom>
                <a:avLst/>
                <a:gdLst/>
                <a:ahLst/>
                <a:cxnLst/>
                <a:rect l="l" t="t" r="r" b="b"/>
                <a:pathLst>
                  <a:path w="2429002" h="747525">
                    <a:moveTo>
                      <a:pt x="2429002" y="373763"/>
                    </a:moveTo>
                    <a:lnTo>
                      <a:pt x="2022602" y="0"/>
                    </a:lnTo>
                    <a:lnTo>
                      <a:pt x="2022602" y="203200"/>
                    </a:lnTo>
                    <a:lnTo>
                      <a:pt x="0" y="203200"/>
                    </a:lnTo>
                    <a:lnTo>
                      <a:pt x="0" y="544325"/>
                    </a:lnTo>
                    <a:lnTo>
                      <a:pt x="2022602" y="544325"/>
                    </a:lnTo>
                    <a:lnTo>
                      <a:pt x="2022602" y="747525"/>
                    </a:lnTo>
                    <a:lnTo>
                      <a:pt x="2429002" y="37376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55575"/>
                <a:ext cx="2327402" cy="388750"/>
              </a:xfrm>
              <a:prstGeom prst="rect">
                <a:avLst/>
              </a:prstGeom>
            </p:spPr>
            <p:txBody>
              <a:bodyPr lIns="37514" tIns="37514" rIns="37514" bIns="37514" rtlCol="0" anchor="ctr"/>
              <a:lstStyle/>
              <a:p>
                <a:pPr algn="ctr">
                  <a:lnSpc>
                    <a:spcPts val="4332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70355" y="269954"/>
              <a:ext cx="2095533" cy="509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7"/>
                </a:lnSpc>
              </a:pPr>
              <a:r>
                <a:rPr lang="en-US" sz="2341">
                  <a:solidFill>
                    <a:srgbClr val="FFFFFF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labeling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79896" y="3872759"/>
            <a:ext cx="7539641" cy="4172834"/>
            <a:chOff x="0" y="0"/>
            <a:chExt cx="10052855" cy="5563778"/>
          </a:xfrm>
        </p:grpSpPr>
        <p:sp>
          <p:nvSpPr>
            <p:cNvPr id="12" name="Freeform 12"/>
            <p:cNvSpPr/>
            <p:nvPr/>
          </p:nvSpPr>
          <p:spPr>
            <a:xfrm>
              <a:off x="0" y="611492"/>
              <a:ext cx="9380810" cy="4952286"/>
            </a:xfrm>
            <a:custGeom>
              <a:avLst/>
              <a:gdLst/>
              <a:ahLst/>
              <a:cxnLst/>
              <a:rect l="l" t="t" r="r" b="b"/>
              <a:pathLst>
                <a:path w="9380810" h="4952286">
                  <a:moveTo>
                    <a:pt x="0" y="0"/>
                  </a:moveTo>
                  <a:lnTo>
                    <a:pt x="9380810" y="0"/>
                  </a:lnTo>
                  <a:lnTo>
                    <a:pt x="9380810" y="4952286"/>
                  </a:lnTo>
                  <a:lnTo>
                    <a:pt x="0" y="4952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6572860" y="0"/>
              <a:ext cx="3479994" cy="1222984"/>
              <a:chOff x="0" y="0"/>
              <a:chExt cx="462680" cy="1626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62680" cy="162601"/>
              </a:xfrm>
              <a:custGeom>
                <a:avLst/>
                <a:gdLst/>
                <a:ahLst/>
                <a:cxnLst/>
                <a:rect l="l" t="t" r="r" b="b"/>
                <a:pathLst>
                  <a:path w="462680" h="162601">
                    <a:moveTo>
                      <a:pt x="68224" y="0"/>
                    </a:moveTo>
                    <a:lnTo>
                      <a:pt x="394456" y="0"/>
                    </a:lnTo>
                    <a:cubicBezTo>
                      <a:pt x="412550" y="0"/>
                      <a:pt x="429903" y="7188"/>
                      <a:pt x="442697" y="19982"/>
                    </a:cubicBezTo>
                    <a:cubicBezTo>
                      <a:pt x="455492" y="32777"/>
                      <a:pt x="462680" y="50130"/>
                      <a:pt x="462680" y="68224"/>
                    </a:cubicBezTo>
                    <a:lnTo>
                      <a:pt x="462680" y="94377"/>
                    </a:lnTo>
                    <a:cubicBezTo>
                      <a:pt x="462680" y="132056"/>
                      <a:pt x="432135" y="162601"/>
                      <a:pt x="394456" y="162601"/>
                    </a:cubicBezTo>
                    <a:lnTo>
                      <a:pt x="68224" y="162601"/>
                    </a:lnTo>
                    <a:cubicBezTo>
                      <a:pt x="50130" y="162601"/>
                      <a:pt x="32777" y="155413"/>
                      <a:pt x="19982" y="142618"/>
                    </a:cubicBezTo>
                    <a:cubicBezTo>
                      <a:pt x="7188" y="129824"/>
                      <a:pt x="0" y="112471"/>
                      <a:pt x="0" y="94377"/>
                    </a:cubicBezTo>
                    <a:lnTo>
                      <a:pt x="0" y="68224"/>
                    </a:lnTo>
                    <a:cubicBezTo>
                      <a:pt x="0" y="50130"/>
                      <a:pt x="7188" y="32777"/>
                      <a:pt x="19982" y="19982"/>
                    </a:cubicBezTo>
                    <a:cubicBezTo>
                      <a:pt x="32777" y="7188"/>
                      <a:pt x="50130" y="0"/>
                      <a:pt x="68224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773" r="-773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2614735" y="1910714"/>
            <a:ext cx="4881945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심층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피부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진단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59B7D837-3AB8-0ADB-ACE1-240EF85B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2594260" y="1904604"/>
            <a:ext cx="328324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 알고리즘 연구 및 분석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71954A2-9696-688F-A7E1-D315D64948E0}"/>
              </a:ext>
            </a:extLst>
          </p:cNvPr>
          <p:cNvGrpSpPr/>
          <p:nvPr/>
        </p:nvGrpSpPr>
        <p:grpSpPr>
          <a:xfrm>
            <a:off x="3200400" y="6502708"/>
            <a:ext cx="12263147" cy="2476028"/>
            <a:chOff x="3200400" y="6502708"/>
            <a:chExt cx="12263147" cy="2476028"/>
          </a:xfrm>
        </p:grpSpPr>
        <p:grpSp>
          <p:nvGrpSpPr>
            <p:cNvPr id="20" name="Group 20"/>
            <p:cNvGrpSpPr/>
            <p:nvPr/>
          </p:nvGrpSpPr>
          <p:grpSpPr>
            <a:xfrm>
              <a:off x="3512083" y="6502708"/>
              <a:ext cx="5050298" cy="1000081"/>
              <a:chOff x="0" y="0"/>
              <a:chExt cx="1330120" cy="26339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30120" cy="263396"/>
              </a:xfrm>
              <a:custGeom>
                <a:avLst/>
                <a:gdLst/>
                <a:ahLst/>
                <a:cxnLst/>
                <a:rect l="l" t="t" r="r" b="b"/>
                <a:pathLst>
                  <a:path w="1330120" h="263396">
                    <a:moveTo>
                      <a:pt x="78181" y="0"/>
                    </a:moveTo>
                    <a:lnTo>
                      <a:pt x="1251939" y="0"/>
                    </a:lnTo>
                    <a:cubicBezTo>
                      <a:pt x="1295117" y="0"/>
                      <a:pt x="1330120" y="35003"/>
                      <a:pt x="1330120" y="78181"/>
                    </a:cubicBezTo>
                    <a:lnTo>
                      <a:pt x="1330120" y="185215"/>
                    </a:lnTo>
                    <a:cubicBezTo>
                      <a:pt x="1330120" y="228393"/>
                      <a:pt x="1295117" y="263396"/>
                      <a:pt x="1251939" y="263396"/>
                    </a:cubicBezTo>
                    <a:lnTo>
                      <a:pt x="78181" y="263396"/>
                    </a:lnTo>
                    <a:cubicBezTo>
                      <a:pt x="35003" y="263396"/>
                      <a:pt x="0" y="228393"/>
                      <a:pt x="0" y="185215"/>
                    </a:cubicBezTo>
                    <a:lnTo>
                      <a:pt x="0" y="78181"/>
                    </a:lnTo>
                    <a:cubicBezTo>
                      <a:pt x="0" y="35003"/>
                      <a:pt x="35003" y="0"/>
                      <a:pt x="78181" y="0"/>
                    </a:cubicBezTo>
                    <a:close/>
                  </a:path>
                </a:pathLst>
              </a:custGeom>
              <a:solidFill>
                <a:srgbClr val="FF5757">
                  <a:alpha val="29804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330120" cy="291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413249" y="6520171"/>
              <a:ext cx="5050298" cy="1000081"/>
              <a:chOff x="0" y="0"/>
              <a:chExt cx="1330120" cy="26339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30120" cy="263396"/>
              </a:xfrm>
              <a:custGeom>
                <a:avLst/>
                <a:gdLst/>
                <a:ahLst/>
                <a:cxnLst/>
                <a:rect l="l" t="t" r="r" b="b"/>
                <a:pathLst>
                  <a:path w="1330120" h="263396">
                    <a:moveTo>
                      <a:pt x="78181" y="0"/>
                    </a:moveTo>
                    <a:lnTo>
                      <a:pt x="1251939" y="0"/>
                    </a:lnTo>
                    <a:cubicBezTo>
                      <a:pt x="1295117" y="0"/>
                      <a:pt x="1330120" y="35003"/>
                      <a:pt x="1330120" y="78181"/>
                    </a:cubicBezTo>
                    <a:lnTo>
                      <a:pt x="1330120" y="185215"/>
                    </a:lnTo>
                    <a:cubicBezTo>
                      <a:pt x="1330120" y="228393"/>
                      <a:pt x="1295117" y="263396"/>
                      <a:pt x="1251939" y="263396"/>
                    </a:cubicBezTo>
                    <a:lnTo>
                      <a:pt x="78181" y="263396"/>
                    </a:lnTo>
                    <a:cubicBezTo>
                      <a:pt x="35003" y="263396"/>
                      <a:pt x="0" y="228393"/>
                      <a:pt x="0" y="185215"/>
                    </a:cubicBezTo>
                    <a:lnTo>
                      <a:pt x="0" y="78181"/>
                    </a:lnTo>
                    <a:cubicBezTo>
                      <a:pt x="0" y="35003"/>
                      <a:pt x="35003" y="0"/>
                      <a:pt x="78181" y="0"/>
                    </a:cubicBezTo>
                    <a:close/>
                  </a:path>
                </a:pathLst>
              </a:custGeom>
              <a:solidFill>
                <a:srgbClr val="FFCF63">
                  <a:alpha val="29804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330120" cy="291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161054" y="6776936"/>
              <a:ext cx="3610670" cy="438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2"/>
                </a:lnSpc>
                <a:spcBef>
                  <a:spcPct val="0"/>
                </a:spcBef>
              </a:pPr>
              <a:r>
                <a:rPr lang="en-US" sz="2594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콘텐츠 기반 추천 알고리즘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117138" y="6776879"/>
              <a:ext cx="3604419" cy="439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협업 필터링 추천 알고리즘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200400" y="7774945"/>
              <a:ext cx="6705600" cy="12037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68"/>
                </a:lnSpc>
                <a:spcBef>
                  <a:spcPct val="0"/>
                </a:spcBef>
              </a:pP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1. </a:t>
              </a:r>
              <a:r>
                <a:rPr lang="en-US" sz="2263" b="1" u="sng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리뷰</a:t>
              </a:r>
              <a:r>
                <a:rPr lang="en-US" sz="2263" b="1" u="sng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b="1" u="sng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크롤링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을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통해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상품에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대한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선호도를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파악</a:t>
              </a:r>
              <a:endParaRPr lang="en-US" sz="2263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just">
                <a:lnSpc>
                  <a:spcPts val="3168"/>
                </a:lnSpc>
                <a:spcBef>
                  <a:spcPct val="0"/>
                </a:spcBef>
              </a:pP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2.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특정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화장품을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선호하는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사람들의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피부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타입과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</a:p>
            <a:p>
              <a:pPr algn="just">
                <a:lnSpc>
                  <a:spcPts val="3168"/>
                </a:lnSpc>
                <a:spcBef>
                  <a:spcPct val="0"/>
                </a:spcBef>
              </a:pP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사용자의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피부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타입이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일치하면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상품</a:t>
              </a:r>
              <a:r>
                <a:rPr lang="en-US" sz="2263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263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추천</a:t>
              </a:r>
              <a:endParaRPr lang="en-US" sz="2263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481052" y="7756747"/>
            <a:ext cx="5420855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en-US" altLang="ko-KR" sz="2290" dirty="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Youth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사용자들의</a:t>
            </a: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</a:t>
            </a: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수집</a:t>
            </a:r>
            <a:endParaRPr lang="en-US" sz="228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상품에</a:t>
            </a: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대한</a:t>
            </a: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평점</a:t>
            </a: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KNN모델을</a:t>
            </a: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</a:t>
            </a: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en-US" sz="2289" b="1" u="sng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유사</a:t>
            </a:r>
            <a:r>
              <a:rPr lang="en-US" sz="2289" b="1" u="sng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89" b="1" u="sng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구매자</a:t>
            </a:r>
            <a:r>
              <a:rPr lang="en-US" sz="2289" b="1" u="sng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89" b="1" u="sng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군집</a:t>
            </a:r>
            <a:r>
              <a:rPr lang="en-US" sz="2289" b="1" u="sng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안에서</a:t>
            </a: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</a:t>
            </a:r>
            <a:r>
              <a:rPr lang="en-US" sz="228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28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</a:t>
            </a:r>
            <a:endParaRPr lang="en-US" sz="228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426E00A6-9FEB-3DE0-3C8A-808C8AD8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/>
              <a:t>/35</a:t>
            </a:r>
            <a:endParaRPr 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FC9DB98-7958-13DB-296F-9511705DFDDF}"/>
              </a:ext>
            </a:extLst>
          </p:cNvPr>
          <p:cNvGrpSpPr/>
          <p:nvPr/>
        </p:nvGrpSpPr>
        <p:grpSpPr>
          <a:xfrm>
            <a:off x="5895309" y="1708829"/>
            <a:ext cx="6992685" cy="4806271"/>
            <a:chOff x="5895309" y="1708829"/>
            <a:chExt cx="6992685" cy="480627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4BE4045-CED8-512D-D940-FAAFAA9DAD4E}"/>
                </a:ext>
              </a:extLst>
            </p:cNvPr>
            <p:cNvGrpSpPr/>
            <p:nvPr/>
          </p:nvGrpSpPr>
          <p:grpSpPr>
            <a:xfrm>
              <a:off x="7848600" y="1708829"/>
              <a:ext cx="2977471" cy="2977471"/>
              <a:chOff x="7965465" y="1257300"/>
              <a:chExt cx="2977471" cy="2977471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7965465" y="1257300"/>
                <a:ext cx="2977471" cy="2977471"/>
                <a:chOff x="0" y="0"/>
                <a:chExt cx="812800" cy="812800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8E7F">
                    <a:alpha val="19608"/>
                  </a:srgbClr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" name="TextBox 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12"/>
                    </a:lnSpc>
                  </a:pPr>
                  <a:endParaRPr/>
                </a:p>
              </p:txBody>
            </p:sp>
          </p:grpSp>
          <p:grpSp>
            <p:nvGrpSpPr>
              <p:cNvPr id="6" name="Group 6"/>
              <p:cNvGrpSpPr/>
              <p:nvPr/>
            </p:nvGrpSpPr>
            <p:grpSpPr>
              <a:xfrm>
                <a:off x="8158745" y="1450580"/>
                <a:ext cx="2590911" cy="2590911"/>
                <a:chOff x="0" y="0"/>
                <a:chExt cx="812800" cy="81280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100" cap="sq">
                  <a:solidFill>
                    <a:srgbClr val="FF8E7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12"/>
                    </a:lnSpc>
                  </a:pPr>
                  <a:endParaRPr/>
                </a:p>
              </p:txBody>
            </p:sp>
          </p:grpSp>
          <p:sp>
            <p:nvSpPr>
              <p:cNvPr id="9" name="Freeform 9"/>
              <p:cNvSpPr/>
              <p:nvPr/>
            </p:nvSpPr>
            <p:spPr>
              <a:xfrm>
                <a:off x="8957767" y="1942553"/>
                <a:ext cx="992868" cy="992868"/>
              </a:xfrm>
              <a:custGeom>
                <a:avLst/>
                <a:gdLst/>
                <a:ahLst/>
                <a:cxnLst/>
                <a:rect l="l" t="t" r="r" b="b"/>
                <a:pathLst>
                  <a:path w="992868" h="992868">
                    <a:moveTo>
                      <a:pt x="0" y="0"/>
                    </a:moveTo>
                    <a:lnTo>
                      <a:pt x="992867" y="0"/>
                    </a:lnTo>
                    <a:lnTo>
                      <a:pt x="992867" y="992867"/>
                    </a:lnTo>
                    <a:lnTo>
                      <a:pt x="0" y="9928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588120" y="3108009"/>
                <a:ext cx="1732161" cy="38794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92"/>
                  </a:lnSpc>
                </a:pPr>
                <a:r>
                  <a:rPr lang="en-US" sz="2351">
                    <a:solidFill>
                      <a:srgbClr val="000000"/>
                    </a:solidFill>
                    <a:latin typeface="Source Han Sans KR Bold"/>
                    <a:ea typeface="Source Han Sans KR Bold"/>
                    <a:cs typeface="Source Han Sans KR Bold"/>
                    <a:sym typeface="Source Han Sans KR Bold"/>
                  </a:rPr>
                  <a:t>추천 알고리즘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BFDE79C-B772-9769-40CB-9FCB783FDCC3}"/>
                </a:ext>
              </a:extLst>
            </p:cNvPr>
            <p:cNvGrpSpPr/>
            <p:nvPr/>
          </p:nvGrpSpPr>
          <p:grpSpPr>
            <a:xfrm>
              <a:off x="5895309" y="4491658"/>
              <a:ext cx="6992685" cy="2023442"/>
              <a:chOff x="5877508" y="4519601"/>
              <a:chExt cx="6992685" cy="2023442"/>
            </a:xfrm>
          </p:grpSpPr>
          <p:sp>
            <p:nvSpPr>
              <p:cNvPr id="10" name="AutoShape 10"/>
              <p:cNvSpPr/>
              <p:nvPr/>
            </p:nvSpPr>
            <p:spPr>
              <a:xfrm>
                <a:off x="9335999" y="4519601"/>
                <a:ext cx="0" cy="1103226"/>
              </a:xfrm>
              <a:prstGeom prst="line">
                <a:avLst/>
              </a:prstGeom>
              <a:ln w="38100" cap="flat">
                <a:solidFill>
                  <a:srgbClr val="FF8E7F"/>
                </a:solidFill>
                <a:prstDash val="solid"/>
                <a:headEnd type="oval" w="lg" len="lg"/>
                <a:tailEnd type="oval" w="lg" len="lg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AutoShape 11"/>
              <p:cNvSpPr/>
              <p:nvPr/>
            </p:nvSpPr>
            <p:spPr>
              <a:xfrm>
                <a:off x="5877508" y="5695274"/>
                <a:ext cx="6992685" cy="0"/>
              </a:xfrm>
              <a:prstGeom prst="line">
                <a:avLst/>
              </a:prstGeom>
              <a:ln w="38100" cap="flat">
                <a:gradFill>
                  <a:gsLst>
                    <a:gs pos="0">
                      <a:srgbClr val="FF66C4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2" name="Group 12"/>
              <p:cNvGrpSpPr/>
              <p:nvPr/>
            </p:nvGrpSpPr>
            <p:grpSpPr>
              <a:xfrm>
                <a:off x="9100869" y="5459270"/>
                <a:ext cx="451211" cy="451211"/>
                <a:chOff x="0" y="0"/>
                <a:chExt cx="812800" cy="812800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8E7F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12"/>
                    </a:lnSpc>
                  </a:pPr>
                  <a:endParaRPr dirty="0"/>
                </a:p>
              </p:txBody>
            </p:sp>
          </p:grpSp>
          <p:grpSp>
            <p:nvGrpSpPr>
              <p:cNvPr id="15" name="Group 15"/>
              <p:cNvGrpSpPr/>
              <p:nvPr/>
            </p:nvGrpSpPr>
            <p:grpSpPr>
              <a:xfrm rot="-5400000">
                <a:off x="9236725" y="5566674"/>
                <a:ext cx="198549" cy="236401"/>
                <a:chOff x="0" y="0"/>
                <a:chExt cx="406400" cy="483878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406400" cy="48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400" h="483878">
                      <a:moveTo>
                        <a:pt x="0" y="0"/>
                      </a:moveTo>
                      <a:lnTo>
                        <a:pt x="203200" y="0"/>
                      </a:lnTo>
                      <a:lnTo>
                        <a:pt x="406400" y="241939"/>
                      </a:lnTo>
                      <a:lnTo>
                        <a:pt x="203200" y="483878"/>
                      </a:lnTo>
                      <a:lnTo>
                        <a:pt x="0" y="483878"/>
                      </a:lnTo>
                      <a:lnTo>
                        <a:pt x="203200" y="2419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177800" y="-28575"/>
                  <a:ext cx="152400" cy="51245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12"/>
                    </a:lnSpc>
                  </a:pPr>
                  <a:endParaRPr/>
                </a:p>
              </p:txBody>
            </p:sp>
          </p:grpSp>
          <p:sp>
            <p:nvSpPr>
              <p:cNvPr id="18" name="AutoShape 18"/>
              <p:cNvSpPr/>
              <p:nvPr/>
            </p:nvSpPr>
            <p:spPr>
              <a:xfrm>
                <a:off x="5944096" y="5695274"/>
                <a:ext cx="0" cy="847769"/>
              </a:xfrm>
              <a:prstGeom prst="line">
                <a:avLst/>
              </a:prstGeom>
              <a:ln w="38100" cap="flat">
                <a:solidFill>
                  <a:srgbClr val="FF66C4"/>
                </a:solidFill>
                <a:prstDash val="solid"/>
                <a:headEnd type="oval" w="lg" len="lg"/>
                <a:tailEnd type="oval" w="lg" len="lg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AutoShape 19"/>
              <p:cNvSpPr/>
              <p:nvPr/>
            </p:nvSpPr>
            <p:spPr>
              <a:xfrm>
                <a:off x="12845262" y="5695274"/>
                <a:ext cx="0" cy="847769"/>
              </a:xfrm>
              <a:prstGeom prst="line">
                <a:avLst/>
              </a:prstGeom>
              <a:ln w="38100" cap="flat">
                <a:solidFill>
                  <a:srgbClr val="FFCF63"/>
                </a:solidFill>
                <a:prstDash val="solid"/>
                <a:headEnd type="oval" w="lg" len="lg"/>
                <a:tailEnd type="oval" w="lg" len="lg"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2802330"/>
            <a:ext cx="7447199" cy="3525813"/>
            <a:chOff x="0" y="0"/>
            <a:chExt cx="9929598" cy="4701084"/>
          </a:xfrm>
        </p:grpSpPr>
        <p:sp>
          <p:nvSpPr>
            <p:cNvPr id="6" name="Freeform 6"/>
            <p:cNvSpPr/>
            <p:nvPr/>
          </p:nvSpPr>
          <p:spPr>
            <a:xfrm>
              <a:off x="0" y="1028685"/>
              <a:ext cx="9141133" cy="3672398"/>
            </a:xfrm>
            <a:custGeom>
              <a:avLst/>
              <a:gdLst/>
              <a:ahLst/>
              <a:cxnLst/>
              <a:rect l="l" t="t" r="r" b="b"/>
              <a:pathLst>
                <a:path w="9141133" h="3672398">
                  <a:moveTo>
                    <a:pt x="0" y="0"/>
                  </a:moveTo>
                  <a:lnTo>
                    <a:pt x="9141133" y="0"/>
                  </a:lnTo>
                  <a:lnTo>
                    <a:pt x="9141133" y="3672399"/>
                  </a:lnTo>
                  <a:lnTo>
                    <a:pt x="0" y="3672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86" b="-10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3321280" y="3626778"/>
              <a:ext cx="2498572" cy="378615"/>
              <a:chOff x="0" y="0"/>
              <a:chExt cx="471018" cy="713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71018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471018" h="71375">
                    <a:moveTo>
                      <a:pt x="0" y="0"/>
                    </a:moveTo>
                    <a:lnTo>
                      <a:pt x="471018" y="0"/>
                    </a:lnTo>
                    <a:lnTo>
                      <a:pt x="471018" y="71375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000000">
                  <a:alpha val="9176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471018" cy="119000"/>
              </a:xfrm>
              <a:prstGeom prst="rect">
                <a:avLst/>
              </a:prstGeom>
            </p:spPr>
            <p:txBody>
              <a:bodyPr lIns="57566" tIns="57566" rIns="57566" bIns="57566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321280" y="4335824"/>
              <a:ext cx="2512511" cy="365260"/>
              <a:chOff x="0" y="0"/>
              <a:chExt cx="473645" cy="6885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73645" cy="68857"/>
              </a:xfrm>
              <a:custGeom>
                <a:avLst/>
                <a:gdLst/>
                <a:ahLst/>
                <a:cxnLst/>
                <a:rect l="l" t="t" r="r" b="b"/>
                <a:pathLst>
                  <a:path w="473645" h="68857">
                    <a:moveTo>
                      <a:pt x="0" y="0"/>
                    </a:moveTo>
                    <a:lnTo>
                      <a:pt x="473645" y="0"/>
                    </a:lnTo>
                    <a:lnTo>
                      <a:pt x="473645" y="68857"/>
                    </a:lnTo>
                    <a:lnTo>
                      <a:pt x="0" y="68857"/>
                    </a:lnTo>
                    <a:close/>
                  </a:path>
                </a:pathLst>
              </a:custGeom>
              <a:solidFill>
                <a:srgbClr val="000000">
                  <a:alpha val="9176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73645" cy="116482"/>
              </a:xfrm>
              <a:prstGeom prst="rect">
                <a:avLst/>
              </a:prstGeom>
            </p:spPr>
            <p:txBody>
              <a:bodyPr lIns="57566" tIns="57566" rIns="57566" bIns="57566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1278585">
              <a:off x="6612843" y="504501"/>
              <a:ext cx="3105319" cy="1747851"/>
            </a:xfrm>
            <a:custGeom>
              <a:avLst/>
              <a:gdLst/>
              <a:ahLst/>
              <a:cxnLst/>
              <a:rect l="l" t="t" r="r" b="b"/>
              <a:pathLst>
                <a:path w="3105319" h="1747851">
                  <a:moveTo>
                    <a:pt x="0" y="0"/>
                  </a:moveTo>
                  <a:lnTo>
                    <a:pt x="3105319" y="0"/>
                  </a:lnTo>
                  <a:lnTo>
                    <a:pt x="3105319" y="1747851"/>
                  </a:lnTo>
                  <a:lnTo>
                    <a:pt x="0" y="1747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04881" y="4301624"/>
            <a:ext cx="1543050" cy="15430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126583" y="2923826"/>
            <a:ext cx="5430474" cy="4129762"/>
          </a:xfrm>
          <a:custGeom>
            <a:avLst/>
            <a:gdLst/>
            <a:ahLst/>
            <a:cxnLst/>
            <a:rect l="l" t="t" r="r" b="b"/>
            <a:pathLst>
              <a:path w="5430474" h="4129762">
                <a:moveTo>
                  <a:pt x="0" y="0"/>
                </a:moveTo>
                <a:lnTo>
                  <a:pt x="5430475" y="0"/>
                </a:lnTo>
                <a:lnTo>
                  <a:pt x="5430475" y="4129762"/>
                </a:lnTo>
                <a:lnTo>
                  <a:pt x="0" y="4129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5183955" y="2356737"/>
            <a:ext cx="2075345" cy="207534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6777" r="-1677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44351" y="7405877"/>
            <a:ext cx="749802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기획1)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서버에 각 EC2를 이용해서 서버 2개 돌리기</a:t>
            </a:r>
          </a:p>
          <a:p>
            <a:pPr marL="539751" lvl="1" indent="-269876" algn="just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GPU 비용 문제로 오랫동안 운용하기 힘든 문제 직면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52836" y="1891664"/>
            <a:ext cx="182277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인프라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6016" y="7405877"/>
            <a:ext cx="784894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기획2)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spring 서버: 그대로 AWS 서버 사용</a:t>
            </a:r>
          </a:p>
          <a:p>
            <a:pPr marL="539751" lvl="1" indent="-269876" algn="just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flask 서버: GPU 30코어의 맥북 프로에 ssh로 접속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D6D89CF-924D-AD80-451E-D7F635E6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6325" y="1553576"/>
            <a:ext cx="4236315" cy="89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5"/>
              </a:lnSpc>
              <a:spcBef>
                <a:spcPct val="0"/>
              </a:spcBef>
            </a:pPr>
            <a:r>
              <a:rPr lang="en-US" sz="5282" spc="512">
                <a:solidFill>
                  <a:srgbClr val="FB5C9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76325" y="3105323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4407186" y="3105323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7738047" y="3105323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1068908" y="3105323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4399769" y="3105323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057275" y="9373932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4388136" y="9373932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7718997" y="9373932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11049858" y="9373932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14380719" y="9373932"/>
            <a:ext cx="2773338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76325" y="3095798"/>
            <a:ext cx="2773338" cy="89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5"/>
              </a:lnSpc>
              <a:spcBef>
                <a:spcPct val="0"/>
              </a:spcBef>
            </a:pPr>
            <a:r>
              <a:rPr lang="en-US" sz="5282" spc="454">
                <a:solidFill>
                  <a:srgbClr val="FB5C9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02734" y="3095798"/>
            <a:ext cx="2773338" cy="89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5"/>
              </a:lnSpc>
              <a:spcBef>
                <a:spcPct val="0"/>
              </a:spcBef>
            </a:pPr>
            <a:r>
              <a:rPr lang="en-US" sz="5282" spc="454">
                <a:solidFill>
                  <a:srgbClr val="FB5C9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28522" y="3095798"/>
            <a:ext cx="2773338" cy="89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5"/>
              </a:lnSpc>
              <a:spcBef>
                <a:spcPct val="0"/>
              </a:spcBef>
            </a:pPr>
            <a:r>
              <a:rPr lang="en-US" sz="5282" spc="454">
                <a:solidFill>
                  <a:srgbClr val="FB5C9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68908" y="3095798"/>
            <a:ext cx="2773338" cy="89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5"/>
              </a:lnSpc>
              <a:spcBef>
                <a:spcPct val="0"/>
              </a:spcBef>
            </a:pPr>
            <a:r>
              <a:rPr lang="en-US" sz="5282" spc="454">
                <a:solidFill>
                  <a:srgbClr val="FB5C9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13746" y="3095798"/>
            <a:ext cx="2773338" cy="89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5"/>
              </a:lnSpc>
              <a:spcBef>
                <a:spcPct val="0"/>
              </a:spcBef>
            </a:pPr>
            <a:r>
              <a:rPr lang="en-US" sz="5282" spc="454">
                <a:solidFill>
                  <a:srgbClr val="FB5C9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6325" y="4064353"/>
            <a:ext cx="130869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개발동기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02734" y="4064353"/>
            <a:ext cx="130869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개발기획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38047" y="4064353"/>
            <a:ext cx="130869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63091" y="4064353"/>
            <a:ext cx="206231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결과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13746" y="4064353"/>
            <a:ext cx="14080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6325" y="4735196"/>
            <a:ext cx="1914363" cy="1205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altLang="ko-KR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주제</a:t>
            </a:r>
            <a:r>
              <a:rPr lang="en-US" altLang="ko-KR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선정</a:t>
            </a:r>
            <a:r>
              <a:rPr lang="en-US" altLang="ko-KR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이유</a:t>
            </a:r>
            <a:r>
              <a:rPr lang="en-US" altLang="ko-KR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>
              <a:lnSpc>
                <a:spcPts val="3220"/>
              </a:lnSpc>
            </a:pPr>
            <a:r>
              <a:rPr lang="ko-KR" alt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시장조사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자체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설문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조사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02734" y="4735196"/>
            <a:ext cx="1869951" cy="1205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주요기능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소개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기대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효과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진행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과정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728522" y="4735196"/>
            <a:ext cx="2505770" cy="398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수집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소개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분류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AI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객체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탐지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AI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알고리즘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인프라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ERD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설계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UserFlow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062967" y="4735689"/>
            <a:ext cx="2500312" cy="1205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ko-KR" alt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시연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영상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경쟁업체와의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차별점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399769" y="4764899"/>
            <a:ext cx="2231529" cy="78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경쟁업체 재무분석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수익 모델</a:t>
            </a: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DBD0AABF-59C8-08FA-2838-1C5C8347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614736" y="1974664"/>
            <a:ext cx="12630224" cy="7547222"/>
          </a:xfrm>
          <a:custGeom>
            <a:avLst/>
            <a:gdLst/>
            <a:ahLst/>
            <a:cxnLst/>
            <a:rect l="l" t="t" r="r" b="b"/>
            <a:pathLst>
              <a:path w="12630224" h="7547222">
                <a:moveTo>
                  <a:pt x="0" y="0"/>
                </a:moveTo>
                <a:lnTo>
                  <a:pt x="12630224" y="0"/>
                </a:lnTo>
                <a:lnTo>
                  <a:pt x="12630224" y="7547221"/>
                </a:lnTo>
                <a:lnTo>
                  <a:pt x="0" y="7547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835" b="-325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 rot="-10017923">
            <a:off x="12759333" y="4952315"/>
            <a:ext cx="1156561" cy="32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6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 rot="-201749">
            <a:off x="11671588" y="3813924"/>
            <a:ext cx="3782516" cy="2175870"/>
            <a:chOff x="0" y="0"/>
            <a:chExt cx="5043355" cy="2901160"/>
          </a:xfrm>
        </p:grpSpPr>
        <p:grpSp>
          <p:nvGrpSpPr>
            <p:cNvPr id="6" name="Group 6"/>
            <p:cNvGrpSpPr/>
            <p:nvPr/>
          </p:nvGrpSpPr>
          <p:grpSpPr>
            <a:xfrm rot="-10017923">
              <a:off x="43337" y="1457328"/>
              <a:ext cx="4719727" cy="923487"/>
              <a:chOff x="0" y="0"/>
              <a:chExt cx="4409601" cy="86280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09601" cy="862807"/>
              </a:xfrm>
              <a:custGeom>
                <a:avLst/>
                <a:gdLst/>
                <a:ahLst/>
                <a:cxnLst/>
                <a:rect l="l" t="t" r="r" b="b"/>
                <a:pathLst>
                  <a:path w="4409601" h="862807">
                    <a:moveTo>
                      <a:pt x="4409601" y="431403"/>
                    </a:moveTo>
                    <a:lnTo>
                      <a:pt x="4003201" y="0"/>
                    </a:lnTo>
                    <a:lnTo>
                      <a:pt x="4003201" y="203200"/>
                    </a:lnTo>
                    <a:lnTo>
                      <a:pt x="0" y="203200"/>
                    </a:lnTo>
                    <a:lnTo>
                      <a:pt x="0" y="659606"/>
                    </a:lnTo>
                    <a:lnTo>
                      <a:pt x="4003201" y="659606"/>
                    </a:lnTo>
                    <a:lnTo>
                      <a:pt x="4003201" y="862807"/>
                    </a:lnTo>
                    <a:lnTo>
                      <a:pt x="4409601" y="4314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55575"/>
                <a:ext cx="4308001" cy="504032"/>
              </a:xfrm>
              <a:prstGeom prst="rect">
                <a:avLst/>
              </a:prstGeom>
            </p:spPr>
            <p:txBody>
              <a:bodyPr lIns="26964" tIns="26964" rIns="26964" bIns="26964" rtlCol="0" anchor="ctr"/>
              <a:lstStyle/>
              <a:p>
                <a:pPr algn="ctr">
                  <a:lnSpc>
                    <a:spcPts val="4332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761113">
              <a:off x="1043047" y="1701562"/>
              <a:ext cx="3000415" cy="412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7"/>
                </a:lnSpc>
              </a:pPr>
              <a:r>
                <a:rPr lang="en-US" sz="1905">
                  <a:solidFill>
                    <a:srgbClr val="FFFFFF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Request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 rot="834878">
              <a:off x="349797" y="544140"/>
              <a:ext cx="4644483" cy="974901"/>
              <a:chOff x="0" y="0"/>
              <a:chExt cx="4110459" cy="86280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110459" cy="862807"/>
              </a:xfrm>
              <a:custGeom>
                <a:avLst/>
                <a:gdLst/>
                <a:ahLst/>
                <a:cxnLst/>
                <a:rect l="l" t="t" r="r" b="b"/>
                <a:pathLst>
                  <a:path w="4110459" h="862807">
                    <a:moveTo>
                      <a:pt x="4110459" y="431403"/>
                    </a:moveTo>
                    <a:lnTo>
                      <a:pt x="3704059" y="0"/>
                    </a:lnTo>
                    <a:lnTo>
                      <a:pt x="3704059" y="203200"/>
                    </a:lnTo>
                    <a:lnTo>
                      <a:pt x="0" y="203200"/>
                    </a:lnTo>
                    <a:lnTo>
                      <a:pt x="0" y="659606"/>
                    </a:lnTo>
                    <a:lnTo>
                      <a:pt x="3704059" y="659606"/>
                    </a:lnTo>
                    <a:lnTo>
                      <a:pt x="3704059" y="862807"/>
                    </a:lnTo>
                    <a:lnTo>
                      <a:pt x="4110459" y="4314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55575"/>
                <a:ext cx="4008859" cy="504032"/>
              </a:xfrm>
              <a:prstGeom prst="rect">
                <a:avLst/>
              </a:prstGeom>
            </p:spPr>
            <p:txBody>
              <a:bodyPr lIns="28465" tIns="28465" rIns="28465" bIns="28465" rtlCol="0" anchor="ctr"/>
              <a:lstStyle/>
              <a:p>
                <a:pPr algn="ctr">
                  <a:lnSpc>
                    <a:spcPts val="4332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 rot="834878">
              <a:off x="1174015" y="788290"/>
              <a:ext cx="2794194" cy="412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7"/>
                </a:lnSpc>
              </a:pPr>
              <a:r>
                <a:rPr lang="en-US" sz="1905">
                  <a:solidFill>
                    <a:srgbClr val="FFFFFF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Response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09413" y="4197325"/>
            <a:ext cx="3523910" cy="834856"/>
            <a:chOff x="0" y="0"/>
            <a:chExt cx="3155288" cy="7475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55288" cy="747525"/>
            </a:xfrm>
            <a:custGeom>
              <a:avLst/>
              <a:gdLst/>
              <a:ahLst/>
              <a:cxnLst/>
              <a:rect l="l" t="t" r="r" b="b"/>
              <a:pathLst>
                <a:path w="3155288" h="747525">
                  <a:moveTo>
                    <a:pt x="3155288" y="373763"/>
                  </a:moveTo>
                  <a:lnTo>
                    <a:pt x="2748888" y="0"/>
                  </a:lnTo>
                  <a:lnTo>
                    <a:pt x="2748888" y="203200"/>
                  </a:lnTo>
                  <a:lnTo>
                    <a:pt x="0" y="203200"/>
                  </a:lnTo>
                  <a:lnTo>
                    <a:pt x="0" y="544325"/>
                  </a:lnTo>
                  <a:lnTo>
                    <a:pt x="2748888" y="544325"/>
                  </a:lnTo>
                  <a:lnTo>
                    <a:pt x="2748888" y="747525"/>
                  </a:lnTo>
                  <a:lnTo>
                    <a:pt x="3155288" y="373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55575"/>
              <a:ext cx="3053688" cy="388750"/>
            </a:xfrm>
            <a:prstGeom prst="rect">
              <a:avLst/>
            </a:prstGeom>
          </p:spPr>
          <p:txBody>
            <a:bodyPr lIns="37514" tIns="37514" rIns="37514" bIns="37514" rtlCol="0" anchor="ctr"/>
            <a:lstStyle/>
            <a:p>
              <a:pPr algn="ctr">
                <a:lnSpc>
                  <a:spcPts val="433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574979" y="4370696"/>
            <a:ext cx="1897051" cy="39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Crawling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3659845" y="6879985"/>
            <a:ext cx="1555327" cy="1682383"/>
            <a:chOff x="0" y="0"/>
            <a:chExt cx="2073770" cy="2243177"/>
          </a:xfrm>
        </p:grpSpPr>
        <p:sp>
          <p:nvSpPr>
            <p:cNvPr id="21" name="Freeform 21"/>
            <p:cNvSpPr/>
            <p:nvPr/>
          </p:nvSpPr>
          <p:spPr>
            <a:xfrm>
              <a:off x="327311" y="1359911"/>
              <a:ext cx="1746459" cy="883267"/>
            </a:xfrm>
            <a:custGeom>
              <a:avLst/>
              <a:gdLst/>
              <a:ahLst/>
              <a:cxnLst/>
              <a:rect l="l" t="t" r="r" b="b"/>
              <a:pathLst>
                <a:path w="1746459" h="883267">
                  <a:moveTo>
                    <a:pt x="0" y="0"/>
                  </a:moveTo>
                  <a:lnTo>
                    <a:pt x="1746459" y="0"/>
                  </a:lnTo>
                  <a:lnTo>
                    <a:pt x="1746459" y="883266"/>
                  </a:lnTo>
                  <a:lnTo>
                    <a:pt x="0" y="883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324" t="-18812" r="-4131" b="-2678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340684" cy="1801544"/>
            </a:xfrm>
            <a:custGeom>
              <a:avLst/>
              <a:gdLst/>
              <a:ahLst/>
              <a:cxnLst/>
              <a:rect l="l" t="t" r="r" b="b"/>
              <a:pathLst>
                <a:path w="1340684" h="1801544">
                  <a:moveTo>
                    <a:pt x="0" y="0"/>
                  </a:moveTo>
                  <a:lnTo>
                    <a:pt x="1340684" y="0"/>
                  </a:lnTo>
                  <a:lnTo>
                    <a:pt x="1340684" y="1801544"/>
                  </a:lnTo>
                  <a:lnTo>
                    <a:pt x="0" y="1801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886" t="-13614" r="-17470" b="-1590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5215172" y="3505104"/>
            <a:ext cx="695283" cy="869104"/>
          </a:xfrm>
          <a:custGeom>
            <a:avLst/>
            <a:gdLst/>
            <a:ahLst/>
            <a:cxnLst/>
            <a:rect l="l" t="t" r="r" b="b"/>
            <a:pathLst>
              <a:path w="695283" h="869104">
                <a:moveTo>
                  <a:pt x="0" y="0"/>
                </a:moveTo>
                <a:lnTo>
                  <a:pt x="695283" y="0"/>
                </a:lnTo>
                <a:lnTo>
                  <a:pt x="695283" y="869103"/>
                </a:lnTo>
                <a:lnTo>
                  <a:pt x="0" y="86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5086906" y="6844195"/>
            <a:ext cx="2551526" cy="1318115"/>
            <a:chOff x="0" y="0"/>
            <a:chExt cx="3402035" cy="1757487"/>
          </a:xfrm>
        </p:grpSpPr>
        <p:grpSp>
          <p:nvGrpSpPr>
            <p:cNvPr id="25" name="Group 25"/>
            <p:cNvGrpSpPr/>
            <p:nvPr/>
          </p:nvGrpSpPr>
          <p:grpSpPr>
            <a:xfrm>
              <a:off x="141559" y="0"/>
              <a:ext cx="3260475" cy="864957"/>
              <a:chOff x="0" y="0"/>
              <a:chExt cx="3252367" cy="86280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252367" cy="862807"/>
              </a:xfrm>
              <a:custGeom>
                <a:avLst/>
                <a:gdLst/>
                <a:ahLst/>
                <a:cxnLst/>
                <a:rect l="l" t="t" r="r" b="b"/>
                <a:pathLst>
                  <a:path w="3252367" h="862807">
                    <a:moveTo>
                      <a:pt x="3252367" y="431403"/>
                    </a:moveTo>
                    <a:lnTo>
                      <a:pt x="2845967" y="0"/>
                    </a:lnTo>
                    <a:lnTo>
                      <a:pt x="2845967" y="203200"/>
                    </a:lnTo>
                    <a:lnTo>
                      <a:pt x="0" y="203200"/>
                    </a:lnTo>
                    <a:lnTo>
                      <a:pt x="0" y="659606"/>
                    </a:lnTo>
                    <a:lnTo>
                      <a:pt x="2845967" y="659606"/>
                    </a:lnTo>
                    <a:lnTo>
                      <a:pt x="2845967" y="862807"/>
                    </a:lnTo>
                    <a:lnTo>
                      <a:pt x="3252367" y="4314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155575"/>
                <a:ext cx="3150767" cy="504032"/>
              </a:xfrm>
              <a:prstGeom prst="rect">
                <a:avLst/>
              </a:prstGeom>
            </p:spPr>
            <p:txBody>
              <a:bodyPr lIns="25255" tIns="25255" rIns="25255" bIns="25255" rtlCol="0" anchor="ctr"/>
              <a:lstStyle/>
              <a:p>
                <a:pPr algn="ctr">
                  <a:lnSpc>
                    <a:spcPts val="4332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060411" y="227590"/>
              <a:ext cx="1150577" cy="369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6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 rot="10779036">
              <a:off x="641518" y="277221"/>
              <a:ext cx="2074916" cy="388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1784">
                  <a:solidFill>
                    <a:srgbClr val="FFFFFF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Request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 rot="-10779687">
              <a:off x="2668" y="834445"/>
              <a:ext cx="3363526" cy="913112"/>
              <a:chOff x="0" y="0"/>
              <a:chExt cx="3178220" cy="86280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178220" cy="862807"/>
              </a:xfrm>
              <a:custGeom>
                <a:avLst/>
                <a:gdLst/>
                <a:ahLst/>
                <a:cxnLst/>
                <a:rect l="l" t="t" r="r" b="b"/>
                <a:pathLst>
                  <a:path w="3178220" h="862807">
                    <a:moveTo>
                      <a:pt x="3178220" y="431403"/>
                    </a:moveTo>
                    <a:lnTo>
                      <a:pt x="2771820" y="0"/>
                    </a:lnTo>
                    <a:lnTo>
                      <a:pt x="2771820" y="203200"/>
                    </a:lnTo>
                    <a:lnTo>
                      <a:pt x="0" y="203200"/>
                    </a:lnTo>
                    <a:lnTo>
                      <a:pt x="0" y="659606"/>
                    </a:lnTo>
                    <a:lnTo>
                      <a:pt x="2771820" y="659606"/>
                    </a:lnTo>
                    <a:lnTo>
                      <a:pt x="2771820" y="862807"/>
                    </a:lnTo>
                    <a:lnTo>
                      <a:pt x="3178220" y="4314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5575"/>
                <a:ext cx="3076620" cy="504032"/>
              </a:xfrm>
              <a:prstGeom prst="rect">
                <a:avLst/>
              </a:prstGeom>
            </p:spPr>
            <p:txBody>
              <a:bodyPr lIns="26661" tIns="26661" rIns="26661" bIns="26661" rtlCol="0" anchor="ctr"/>
              <a:lstStyle/>
              <a:p>
                <a:pPr algn="ctr">
                  <a:lnSpc>
                    <a:spcPts val="4332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 rot="10733473">
              <a:off x="797966" y="1148937"/>
              <a:ext cx="2027453" cy="388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1784">
                  <a:solidFill>
                    <a:srgbClr val="FFFFFF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Response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17663" y="3306206"/>
            <a:ext cx="4083836" cy="2617094"/>
            <a:chOff x="0" y="0"/>
            <a:chExt cx="5445115" cy="348945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973071" cy="3489459"/>
              <a:chOff x="0" y="0"/>
              <a:chExt cx="945126" cy="663167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945126" cy="663167"/>
              </a:xfrm>
              <a:custGeom>
                <a:avLst/>
                <a:gdLst/>
                <a:ahLst/>
                <a:cxnLst/>
                <a:rect l="l" t="t" r="r" b="b"/>
                <a:pathLst>
                  <a:path w="945126" h="663167">
                    <a:moveTo>
                      <a:pt x="93406" y="0"/>
                    </a:moveTo>
                    <a:lnTo>
                      <a:pt x="851720" y="0"/>
                    </a:lnTo>
                    <a:cubicBezTo>
                      <a:pt x="903306" y="0"/>
                      <a:pt x="945126" y="41819"/>
                      <a:pt x="945126" y="93406"/>
                    </a:cubicBezTo>
                    <a:lnTo>
                      <a:pt x="945126" y="569761"/>
                    </a:lnTo>
                    <a:cubicBezTo>
                      <a:pt x="945126" y="621348"/>
                      <a:pt x="903306" y="663167"/>
                      <a:pt x="851720" y="663167"/>
                    </a:cubicBezTo>
                    <a:lnTo>
                      <a:pt x="93406" y="663167"/>
                    </a:lnTo>
                    <a:cubicBezTo>
                      <a:pt x="41819" y="663167"/>
                      <a:pt x="0" y="621348"/>
                      <a:pt x="0" y="569761"/>
                    </a:cubicBezTo>
                    <a:lnTo>
                      <a:pt x="0" y="93406"/>
                    </a:lnTo>
                    <a:cubicBezTo>
                      <a:pt x="0" y="41819"/>
                      <a:pt x="41819" y="0"/>
                      <a:pt x="9340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2B9BC8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945126" cy="691742"/>
              </a:xfrm>
              <a:prstGeom prst="rect">
                <a:avLst/>
              </a:prstGeom>
            </p:spPr>
            <p:txBody>
              <a:bodyPr lIns="52800" tIns="52800" rIns="52800" bIns="52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1829866" y="1927869"/>
              <a:ext cx="1313339" cy="1313339"/>
            </a:xfrm>
            <a:custGeom>
              <a:avLst/>
              <a:gdLst/>
              <a:ahLst/>
              <a:cxnLst/>
              <a:rect l="l" t="t" r="r" b="b"/>
              <a:pathLst>
                <a:path w="1313339" h="1313339">
                  <a:moveTo>
                    <a:pt x="0" y="0"/>
                  </a:moveTo>
                  <a:lnTo>
                    <a:pt x="1313339" y="0"/>
                  </a:lnTo>
                  <a:lnTo>
                    <a:pt x="1313339" y="1313340"/>
                  </a:lnTo>
                  <a:lnTo>
                    <a:pt x="0" y="131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98286" y="484889"/>
              <a:ext cx="2940264" cy="951542"/>
            </a:xfrm>
            <a:custGeom>
              <a:avLst/>
              <a:gdLst/>
              <a:ahLst/>
              <a:cxnLst/>
              <a:rect l="l" t="t" r="r" b="b"/>
              <a:pathLst>
                <a:path w="2940264" h="951542">
                  <a:moveTo>
                    <a:pt x="0" y="0"/>
                  </a:moveTo>
                  <a:lnTo>
                    <a:pt x="2940264" y="0"/>
                  </a:lnTo>
                  <a:lnTo>
                    <a:pt x="2940264" y="951541"/>
                  </a:lnTo>
                  <a:lnTo>
                    <a:pt x="0" y="95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374477" y="1879825"/>
              <a:ext cx="1393941" cy="1409429"/>
            </a:xfrm>
            <a:custGeom>
              <a:avLst/>
              <a:gdLst/>
              <a:ahLst/>
              <a:cxnLst/>
              <a:rect l="l" t="t" r="r" b="b"/>
              <a:pathLst>
                <a:path w="1393941" h="1409429">
                  <a:moveTo>
                    <a:pt x="0" y="0"/>
                  </a:moveTo>
                  <a:lnTo>
                    <a:pt x="1393941" y="0"/>
                  </a:lnTo>
                  <a:lnTo>
                    <a:pt x="1393941" y="1409429"/>
                  </a:lnTo>
                  <a:lnTo>
                    <a:pt x="0" y="1409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873" t="-14264" r="-364142" b="-1773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295525" y="179073"/>
              <a:ext cx="3149589" cy="3149589"/>
            </a:xfrm>
            <a:custGeom>
              <a:avLst/>
              <a:gdLst/>
              <a:ahLst/>
              <a:cxnLst/>
              <a:rect l="l" t="t" r="r" b="b"/>
              <a:pathLst>
                <a:path w="3149589" h="3149589">
                  <a:moveTo>
                    <a:pt x="0" y="0"/>
                  </a:moveTo>
                  <a:lnTo>
                    <a:pt x="3149590" y="0"/>
                  </a:lnTo>
                  <a:lnTo>
                    <a:pt x="3149590" y="3149589"/>
                  </a:lnTo>
                  <a:lnTo>
                    <a:pt x="0" y="3149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2" name="Freeform 42"/>
          <p:cNvSpPr/>
          <p:nvPr/>
        </p:nvSpPr>
        <p:spPr>
          <a:xfrm>
            <a:off x="10707538" y="1693162"/>
            <a:ext cx="2387921" cy="1344058"/>
          </a:xfrm>
          <a:custGeom>
            <a:avLst/>
            <a:gdLst/>
            <a:ahLst/>
            <a:cxnLst/>
            <a:rect l="l" t="t" r="r" b="b"/>
            <a:pathLst>
              <a:path w="2387921" h="1344058">
                <a:moveTo>
                  <a:pt x="0" y="0"/>
                </a:moveTo>
                <a:lnTo>
                  <a:pt x="2387921" y="0"/>
                </a:lnTo>
                <a:lnTo>
                  <a:pt x="2387921" y="1344059"/>
                </a:lnTo>
                <a:lnTo>
                  <a:pt x="0" y="1344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7822747" y="6041876"/>
            <a:ext cx="3724719" cy="2648066"/>
            <a:chOff x="0" y="0"/>
            <a:chExt cx="4966292" cy="3530755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966292" cy="3530755"/>
              <a:chOff x="0" y="0"/>
              <a:chExt cx="945126" cy="67193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945126" cy="671931"/>
              </a:xfrm>
              <a:custGeom>
                <a:avLst/>
                <a:gdLst/>
                <a:ahLst/>
                <a:cxnLst/>
                <a:rect l="l" t="t" r="r" b="b"/>
                <a:pathLst>
                  <a:path w="945126" h="671931">
                    <a:moveTo>
                      <a:pt x="97083" y="0"/>
                    </a:moveTo>
                    <a:lnTo>
                      <a:pt x="848042" y="0"/>
                    </a:lnTo>
                    <a:cubicBezTo>
                      <a:pt x="901660" y="0"/>
                      <a:pt x="945126" y="43466"/>
                      <a:pt x="945126" y="97083"/>
                    </a:cubicBezTo>
                    <a:lnTo>
                      <a:pt x="945126" y="574848"/>
                    </a:lnTo>
                    <a:cubicBezTo>
                      <a:pt x="945126" y="600596"/>
                      <a:pt x="934897" y="625290"/>
                      <a:pt x="916691" y="643496"/>
                    </a:cubicBezTo>
                    <a:cubicBezTo>
                      <a:pt x="898484" y="661703"/>
                      <a:pt x="873790" y="671931"/>
                      <a:pt x="848042" y="671931"/>
                    </a:cubicBezTo>
                    <a:lnTo>
                      <a:pt x="97083" y="671931"/>
                    </a:lnTo>
                    <a:cubicBezTo>
                      <a:pt x="43466" y="671931"/>
                      <a:pt x="0" y="628466"/>
                      <a:pt x="0" y="574848"/>
                    </a:cubicBezTo>
                    <a:lnTo>
                      <a:pt x="0" y="97083"/>
                    </a:lnTo>
                    <a:cubicBezTo>
                      <a:pt x="0" y="43466"/>
                      <a:pt x="43466" y="0"/>
                      <a:pt x="970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2B9BC8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945126" cy="700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2714636" y="1874054"/>
              <a:ext cx="1192576" cy="1239651"/>
            </a:xfrm>
            <a:custGeom>
              <a:avLst/>
              <a:gdLst/>
              <a:ahLst/>
              <a:cxnLst/>
              <a:rect l="l" t="t" r="r" b="b"/>
              <a:pathLst>
                <a:path w="1192576" h="1239651">
                  <a:moveTo>
                    <a:pt x="0" y="0"/>
                  </a:moveTo>
                  <a:lnTo>
                    <a:pt x="1192576" y="0"/>
                  </a:lnTo>
                  <a:lnTo>
                    <a:pt x="1192576" y="1239652"/>
                  </a:lnTo>
                  <a:lnTo>
                    <a:pt x="0" y="1239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7604" t="-4251" r="-10733" b="-848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926036" y="506811"/>
              <a:ext cx="3100149" cy="1176884"/>
            </a:xfrm>
            <a:custGeom>
              <a:avLst/>
              <a:gdLst/>
              <a:ahLst/>
              <a:cxnLst/>
              <a:rect l="l" t="t" r="r" b="b"/>
              <a:pathLst>
                <a:path w="3100149" h="1176884">
                  <a:moveTo>
                    <a:pt x="0" y="0"/>
                  </a:moveTo>
                  <a:lnTo>
                    <a:pt x="3100149" y="0"/>
                  </a:lnTo>
                  <a:lnTo>
                    <a:pt x="3100149" y="1176884"/>
                  </a:lnTo>
                  <a:lnTo>
                    <a:pt x="0" y="1176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13532" b="-2476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1061027" y="1765377"/>
              <a:ext cx="1004915" cy="1457005"/>
            </a:xfrm>
            <a:custGeom>
              <a:avLst/>
              <a:gdLst/>
              <a:ahLst/>
              <a:cxnLst/>
              <a:rect l="l" t="t" r="r" b="b"/>
              <a:pathLst>
                <a:path w="1004915" h="1457005">
                  <a:moveTo>
                    <a:pt x="0" y="0"/>
                  </a:moveTo>
                  <a:lnTo>
                    <a:pt x="1004915" y="0"/>
                  </a:lnTo>
                  <a:lnTo>
                    <a:pt x="1004915" y="1457005"/>
                  </a:lnTo>
                  <a:lnTo>
                    <a:pt x="0" y="1457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130" r="-3130" b="-3631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5733142" y="3939656"/>
            <a:ext cx="1600312" cy="3133440"/>
            <a:chOff x="0" y="0"/>
            <a:chExt cx="2133749" cy="417792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133749" cy="4177920"/>
            </a:xfrm>
            <a:custGeom>
              <a:avLst/>
              <a:gdLst/>
              <a:ahLst/>
              <a:cxnLst/>
              <a:rect l="l" t="t" r="r" b="b"/>
              <a:pathLst>
                <a:path w="2133749" h="4177920">
                  <a:moveTo>
                    <a:pt x="0" y="0"/>
                  </a:moveTo>
                  <a:lnTo>
                    <a:pt x="2133749" y="0"/>
                  </a:lnTo>
                  <a:lnTo>
                    <a:pt x="2133749" y="4177920"/>
                  </a:lnTo>
                  <a:lnTo>
                    <a:pt x="0" y="417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078996" y="2932363"/>
            <a:ext cx="2716117" cy="2524988"/>
            <a:chOff x="0" y="0"/>
            <a:chExt cx="3621489" cy="3366651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3621489" cy="3366651"/>
              <a:chOff x="0" y="0"/>
              <a:chExt cx="692976" cy="644213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92976" cy="644213"/>
              </a:xfrm>
              <a:custGeom>
                <a:avLst/>
                <a:gdLst/>
                <a:ahLst/>
                <a:cxnLst/>
                <a:rect l="l" t="t" r="r" b="b"/>
                <a:pathLst>
                  <a:path w="692976" h="644213">
                    <a:moveTo>
                      <a:pt x="162471" y="0"/>
                    </a:moveTo>
                    <a:lnTo>
                      <a:pt x="530506" y="0"/>
                    </a:lnTo>
                    <a:cubicBezTo>
                      <a:pt x="573596" y="0"/>
                      <a:pt x="614921" y="17117"/>
                      <a:pt x="645390" y="47587"/>
                    </a:cubicBezTo>
                    <a:cubicBezTo>
                      <a:pt x="675859" y="78056"/>
                      <a:pt x="692976" y="119381"/>
                      <a:pt x="692976" y="162471"/>
                    </a:cubicBezTo>
                    <a:lnTo>
                      <a:pt x="692976" y="481742"/>
                    </a:lnTo>
                    <a:cubicBezTo>
                      <a:pt x="692976" y="524832"/>
                      <a:pt x="675859" y="566157"/>
                      <a:pt x="645390" y="596626"/>
                    </a:cubicBezTo>
                    <a:cubicBezTo>
                      <a:pt x="614921" y="627095"/>
                      <a:pt x="573596" y="644213"/>
                      <a:pt x="530506" y="644213"/>
                    </a:cubicBezTo>
                    <a:lnTo>
                      <a:pt x="162471" y="644213"/>
                    </a:lnTo>
                    <a:cubicBezTo>
                      <a:pt x="119381" y="644213"/>
                      <a:pt x="78056" y="627095"/>
                      <a:pt x="47587" y="596626"/>
                    </a:cubicBezTo>
                    <a:cubicBezTo>
                      <a:pt x="17117" y="566157"/>
                      <a:pt x="0" y="524832"/>
                      <a:pt x="0" y="481742"/>
                    </a:cubicBezTo>
                    <a:lnTo>
                      <a:pt x="0" y="162471"/>
                    </a:lnTo>
                    <a:cubicBezTo>
                      <a:pt x="0" y="119381"/>
                      <a:pt x="17117" y="78056"/>
                      <a:pt x="47587" y="47587"/>
                    </a:cubicBezTo>
                    <a:cubicBezTo>
                      <a:pt x="78056" y="17117"/>
                      <a:pt x="119381" y="0"/>
                      <a:pt x="1624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28575"/>
                <a:ext cx="692976" cy="672788"/>
              </a:xfrm>
              <a:prstGeom prst="rect">
                <a:avLst/>
              </a:prstGeom>
            </p:spPr>
            <p:txBody>
              <a:bodyPr lIns="52441" tIns="52441" rIns="52441" bIns="52441" rtlCol="0" anchor="ctr"/>
              <a:lstStyle/>
              <a:p>
                <a:pPr algn="ctr">
                  <a:lnSpc>
                    <a:spcPts val="2512"/>
                  </a:lnSpc>
                </a:pPr>
                <a:endParaRPr/>
              </a:p>
            </p:txBody>
          </p:sp>
        </p:grpSp>
        <p:sp>
          <p:nvSpPr>
            <p:cNvPr id="56" name="Freeform 56"/>
            <p:cNvSpPr/>
            <p:nvPr/>
          </p:nvSpPr>
          <p:spPr>
            <a:xfrm>
              <a:off x="1985732" y="282909"/>
              <a:ext cx="1257068" cy="1312053"/>
            </a:xfrm>
            <a:custGeom>
              <a:avLst/>
              <a:gdLst/>
              <a:ahLst/>
              <a:cxnLst/>
              <a:rect l="l" t="t" r="r" b="b"/>
              <a:pathLst>
                <a:path w="1257068" h="1312053">
                  <a:moveTo>
                    <a:pt x="0" y="0"/>
                  </a:moveTo>
                  <a:lnTo>
                    <a:pt x="1257068" y="0"/>
                  </a:lnTo>
                  <a:lnTo>
                    <a:pt x="1257068" y="1312053"/>
                  </a:lnTo>
                  <a:lnTo>
                    <a:pt x="0" y="1312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42980" r="-4257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173291" y="282909"/>
              <a:ext cx="1647781" cy="1312053"/>
            </a:xfrm>
            <a:custGeom>
              <a:avLst/>
              <a:gdLst/>
              <a:ahLst/>
              <a:cxnLst/>
              <a:rect l="l" t="t" r="r" b="b"/>
              <a:pathLst>
                <a:path w="1647781" h="1312053">
                  <a:moveTo>
                    <a:pt x="0" y="0"/>
                  </a:moveTo>
                  <a:lnTo>
                    <a:pt x="1647781" y="0"/>
                  </a:lnTo>
                  <a:lnTo>
                    <a:pt x="1647781" y="1312053"/>
                  </a:lnTo>
                  <a:lnTo>
                    <a:pt x="0" y="1312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8146" t="-30675" r="-16112" b="-3793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1287202" y="1801572"/>
              <a:ext cx="1047086" cy="1047086"/>
            </a:xfrm>
            <a:custGeom>
              <a:avLst/>
              <a:gdLst/>
              <a:ahLst/>
              <a:cxnLst/>
              <a:rect l="l" t="t" r="r" b="b"/>
              <a:pathLst>
                <a:path w="1047086" h="1047086">
                  <a:moveTo>
                    <a:pt x="0" y="0"/>
                  </a:moveTo>
                  <a:lnTo>
                    <a:pt x="1047086" y="0"/>
                  </a:lnTo>
                  <a:lnTo>
                    <a:pt x="1047086" y="1047087"/>
                  </a:lnTo>
                  <a:lnTo>
                    <a:pt x="0" y="1047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83152" t="-20314" r="-81707" b="-1864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1134707" y="2848659"/>
              <a:ext cx="1352076" cy="372311"/>
            </a:xfrm>
            <a:custGeom>
              <a:avLst/>
              <a:gdLst/>
              <a:ahLst/>
              <a:cxnLst/>
              <a:rect l="l" t="t" r="r" b="b"/>
              <a:pathLst>
                <a:path w="1352076" h="372311">
                  <a:moveTo>
                    <a:pt x="0" y="0"/>
                  </a:moveTo>
                  <a:lnTo>
                    <a:pt x="1352075" y="0"/>
                  </a:lnTo>
                  <a:lnTo>
                    <a:pt x="1352075" y="372310"/>
                  </a:lnTo>
                  <a:lnTo>
                    <a:pt x="0" y="37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2143" t="-8795" r="-1008" b="-6472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0" name="Freeform 60"/>
          <p:cNvSpPr/>
          <p:nvPr/>
        </p:nvSpPr>
        <p:spPr>
          <a:xfrm>
            <a:off x="15514885" y="7134521"/>
            <a:ext cx="2036825" cy="571766"/>
          </a:xfrm>
          <a:custGeom>
            <a:avLst/>
            <a:gdLst/>
            <a:ahLst/>
            <a:cxnLst/>
            <a:rect l="l" t="t" r="r" b="b"/>
            <a:pathLst>
              <a:path w="2036825" h="571766">
                <a:moveTo>
                  <a:pt x="0" y="0"/>
                </a:moveTo>
                <a:lnTo>
                  <a:pt x="2036825" y="0"/>
                </a:lnTo>
                <a:lnTo>
                  <a:pt x="2036825" y="571766"/>
                </a:lnTo>
                <a:lnTo>
                  <a:pt x="0" y="57176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1" name="TextBox 61"/>
          <p:cNvSpPr txBox="1"/>
          <p:nvPr/>
        </p:nvSpPr>
        <p:spPr>
          <a:xfrm rot="9835841">
            <a:off x="12866647" y="7654148"/>
            <a:ext cx="1132222" cy="29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</a:pPr>
            <a:endParaRPr/>
          </a:p>
        </p:txBody>
      </p:sp>
      <p:grpSp>
        <p:nvGrpSpPr>
          <p:cNvPr id="62" name="Group 62"/>
          <p:cNvGrpSpPr/>
          <p:nvPr/>
        </p:nvGrpSpPr>
        <p:grpSpPr>
          <a:xfrm>
            <a:off x="11629851" y="6050803"/>
            <a:ext cx="3885034" cy="2320113"/>
            <a:chOff x="0" y="0"/>
            <a:chExt cx="5180045" cy="3093483"/>
          </a:xfrm>
        </p:grpSpPr>
        <p:grpSp>
          <p:nvGrpSpPr>
            <p:cNvPr id="63" name="Group 63"/>
            <p:cNvGrpSpPr/>
            <p:nvPr/>
          </p:nvGrpSpPr>
          <p:grpSpPr>
            <a:xfrm rot="9835841">
              <a:off x="274404" y="1527148"/>
              <a:ext cx="4875020" cy="909399"/>
              <a:chOff x="0" y="0"/>
              <a:chExt cx="4625251" cy="86280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4625251" cy="862807"/>
              </a:xfrm>
              <a:custGeom>
                <a:avLst/>
                <a:gdLst/>
                <a:ahLst/>
                <a:cxnLst/>
                <a:rect l="l" t="t" r="r" b="b"/>
                <a:pathLst>
                  <a:path w="4625251" h="862807">
                    <a:moveTo>
                      <a:pt x="4625251" y="431403"/>
                    </a:moveTo>
                    <a:lnTo>
                      <a:pt x="4218851" y="0"/>
                    </a:lnTo>
                    <a:lnTo>
                      <a:pt x="4218851" y="203200"/>
                    </a:lnTo>
                    <a:lnTo>
                      <a:pt x="0" y="203200"/>
                    </a:lnTo>
                    <a:lnTo>
                      <a:pt x="0" y="659606"/>
                    </a:lnTo>
                    <a:lnTo>
                      <a:pt x="4218851" y="659606"/>
                    </a:lnTo>
                    <a:lnTo>
                      <a:pt x="4218851" y="862807"/>
                    </a:lnTo>
                    <a:lnTo>
                      <a:pt x="4625251" y="4314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55575"/>
                <a:ext cx="4523651" cy="504032"/>
              </a:xfrm>
              <a:prstGeom prst="rect">
                <a:avLst/>
              </a:prstGeom>
            </p:spPr>
            <p:txBody>
              <a:bodyPr lIns="26553" tIns="26553" rIns="26553" bIns="26553" rtlCol="0" anchor="ctr"/>
              <a:lstStyle/>
              <a:p>
                <a:pPr algn="ctr">
                  <a:lnSpc>
                    <a:spcPts val="433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911356">
              <a:off x="40530" y="622516"/>
              <a:ext cx="4879880" cy="960028"/>
              <a:chOff x="0" y="0"/>
              <a:chExt cx="4385696" cy="86280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5696" cy="862807"/>
              </a:xfrm>
              <a:custGeom>
                <a:avLst/>
                <a:gdLst/>
                <a:ahLst/>
                <a:cxnLst/>
                <a:rect l="l" t="t" r="r" b="b"/>
                <a:pathLst>
                  <a:path w="4385696" h="862807">
                    <a:moveTo>
                      <a:pt x="4385696" y="431403"/>
                    </a:moveTo>
                    <a:lnTo>
                      <a:pt x="3979296" y="0"/>
                    </a:lnTo>
                    <a:lnTo>
                      <a:pt x="3979296" y="203200"/>
                    </a:lnTo>
                    <a:lnTo>
                      <a:pt x="0" y="203200"/>
                    </a:lnTo>
                    <a:lnTo>
                      <a:pt x="0" y="659606"/>
                    </a:lnTo>
                    <a:lnTo>
                      <a:pt x="3979296" y="659606"/>
                    </a:lnTo>
                    <a:lnTo>
                      <a:pt x="3979296" y="862807"/>
                    </a:lnTo>
                    <a:lnTo>
                      <a:pt x="4385696" y="4314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55575"/>
                <a:ext cx="4284096" cy="504032"/>
              </a:xfrm>
              <a:prstGeom prst="rect">
                <a:avLst/>
              </a:prstGeom>
            </p:spPr>
            <p:txBody>
              <a:bodyPr lIns="28031" tIns="28031" rIns="28031" bIns="28031" rtlCol="0" anchor="ctr"/>
              <a:lstStyle/>
              <a:p>
                <a:pPr algn="ctr">
                  <a:lnSpc>
                    <a:spcPts val="4332"/>
                  </a:lnSpc>
                </a:pPr>
                <a:endParaRPr/>
              </a:p>
            </p:txBody>
          </p:sp>
        </p:grpSp>
        <p:sp>
          <p:nvSpPr>
            <p:cNvPr id="69" name="TextBox 69"/>
            <p:cNvSpPr txBox="1"/>
            <p:nvPr/>
          </p:nvSpPr>
          <p:spPr>
            <a:xfrm rot="-985121">
              <a:off x="1253511" y="1706233"/>
              <a:ext cx="3004073" cy="425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>
                  <a:solidFill>
                    <a:srgbClr val="FFFFFF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Request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 rot="-998195">
              <a:off x="817441" y="873563"/>
              <a:ext cx="2936480" cy="425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>
                  <a:solidFill>
                    <a:srgbClr val="FFFFFF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Response</a:t>
              </a:r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612159" y="1920239"/>
            <a:ext cx="196282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아키텍쳐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81" name="슬라이드 번호 개체 틀 80">
            <a:extLst>
              <a:ext uri="{FF2B5EF4-FFF2-40B4-BE49-F238E27FC236}">
                <a16:creationId xmlns:a16="http://schemas.microsoft.com/office/drawing/2014/main" id="{55AA3334-B1C8-DE6D-50FF-35590BA4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460941" y="1214007"/>
            <a:ext cx="8658596" cy="8210709"/>
          </a:xfrm>
          <a:custGeom>
            <a:avLst/>
            <a:gdLst/>
            <a:ahLst/>
            <a:cxnLst/>
            <a:rect l="l" t="t" r="r" b="b"/>
            <a:pathLst>
              <a:path w="8658596" h="8210709">
                <a:moveTo>
                  <a:pt x="0" y="0"/>
                </a:moveTo>
                <a:lnTo>
                  <a:pt x="8658596" y="0"/>
                </a:lnTo>
                <a:lnTo>
                  <a:pt x="8658596" y="8210709"/>
                </a:lnTo>
                <a:lnTo>
                  <a:pt x="0" y="8210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" t="-26657" r="-197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652829" y="6286862"/>
            <a:ext cx="2977320" cy="2897773"/>
          </a:xfrm>
          <a:custGeom>
            <a:avLst/>
            <a:gdLst/>
            <a:ahLst/>
            <a:cxnLst/>
            <a:rect l="l" t="t" r="r" b="b"/>
            <a:pathLst>
              <a:path w="2977320" h="2897773">
                <a:moveTo>
                  <a:pt x="0" y="0"/>
                </a:moveTo>
                <a:lnTo>
                  <a:pt x="2977319" y="0"/>
                </a:lnTo>
                <a:lnTo>
                  <a:pt x="2977319" y="2897773"/>
                </a:lnTo>
                <a:lnTo>
                  <a:pt x="0" y="2897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52829" y="1920239"/>
            <a:ext cx="55328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9458" y="4122865"/>
            <a:ext cx="7311482" cy="176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87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회원 엔티티를 중심으로 게시글, 결과페이지 매핑</a:t>
            </a:r>
          </a:p>
          <a:p>
            <a:pPr algn="just">
              <a:lnSpc>
                <a:spcPts val="4787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게시글은 좋아요, 댓글과 매핑</a:t>
            </a:r>
          </a:p>
          <a:p>
            <a:pPr algn="just">
              <a:lnSpc>
                <a:spcPts val="4787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결과페이지와 아이템 엔티티 중간 테이블로 매핑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356067"/>
            <a:ext cx="2981254" cy="57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5"/>
              </a:lnSpc>
            </a:pPr>
            <a:r>
              <a:rPr lang="en-US" sz="335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엔티티 매핑 구조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F52F58E-1927-36B4-DD12-2BBAA668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642455" y="1920239"/>
            <a:ext cx="912242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 설계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6" name="Freeform 6"/>
          <p:cNvSpPr/>
          <p:nvPr/>
        </p:nvSpPr>
        <p:spPr>
          <a:xfrm>
            <a:off x="6990568" y="1430769"/>
            <a:ext cx="10128969" cy="7777185"/>
          </a:xfrm>
          <a:custGeom>
            <a:avLst/>
            <a:gdLst/>
            <a:ahLst/>
            <a:cxnLst/>
            <a:rect l="l" t="t" r="r" b="b"/>
            <a:pathLst>
              <a:path w="10128969" h="7777185">
                <a:moveTo>
                  <a:pt x="0" y="0"/>
                </a:moveTo>
                <a:lnTo>
                  <a:pt x="10128969" y="0"/>
                </a:lnTo>
                <a:lnTo>
                  <a:pt x="10128969" y="7777185"/>
                </a:lnTo>
                <a:lnTo>
                  <a:pt x="0" y="7777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5633556"/>
            <a:ext cx="5841109" cy="1020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-디자인과 개발 간의 일관성을 유지</a:t>
            </a:r>
          </a:p>
          <a:p>
            <a:pPr algn="just">
              <a:lnSpc>
                <a:spcPts val="2659"/>
              </a:lnSpc>
            </a:pPr>
            <a:endParaRPr lang="en-US" sz="265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just">
              <a:lnSpc>
                <a:spcPts val="2659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-UI/UX 설계를 시각적으로 명확하게 표현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19034"/>
            <a:ext cx="4071128" cy="57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5"/>
              </a:lnSpc>
            </a:pPr>
            <a:r>
              <a:rPr lang="en-US" sz="335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Figma를 통한 UI 설계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9E34E56-6CB9-0FD5-78CA-F505690F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757071" y="1190295"/>
            <a:ext cx="9779787" cy="8258134"/>
          </a:xfrm>
          <a:custGeom>
            <a:avLst/>
            <a:gdLst/>
            <a:ahLst/>
            <a:cxnLst/>
            <a:rect l="l" t="t" r="r" b="b"/>
            <a:pathLst>
              <a:path w="9779787" h="8258134">
                <a:moveTo>
                  <a:pt x="0" y="0"/>
                </a:moveTo>
                <a:lnTo>
                  <a:pt x="9779787" y="0"/>
                </a:lnTo>
                <a:lnTo>
                  <a:pt x="9779787" y="8258134"/>
                </a:lnTo>
                <a:lnTo>
                  <a:pt x="0" y="8258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1411" y="1939289"/>
            <a:ext cx="1345109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User Flow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458" y="4448953"/>
            <a:ext cx="6607613" cy="272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87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회원 유무에 따라 메인페이지로 이동</a:t>
            </a:r>
          </a:p>
          <a:p>
            <a:pPr algn="just">
              <a:lnSpc>
                <a:spcPts val="4787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진단 or 메뉴 선택지로 이동</a:t>
            </a:r>
          </a:p>
          <a:p>
            <a:pPr algn="just">
              <a:lnSpc>
                <a:spcPts val="4787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촬영 후 피부 진단 결과 및 아이템 추천 받음</a:t>
            </a:r>
          </a:p>
          <a:p>
            <a:pPr algn="just">
              <a:lnSpc>
                <a:spcPts val="3537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메뉴에서는 게시판, 과거 진단 조회, </a:t>
            </a:r>
          </a:p>
          <a:p>
            <a:pPr algn="just">
              <a:lnSpc>
                <a:spcPts val="3537"/>
              </a:lnSpc>
            </a:pPr>
            <a:r>
              <a:rPr lang="en-US" sz="265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마이페이지로 이동 가능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428012"/>
            <a:ext cx="4667826" cy="57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5"/>
              </a:lnSpc>
            </a:pPr>
            <a:r>
              <a:rPr lang="en-US" sz="335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전체 예상 시나리오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3DD6FCF-B38D-7F9F-90CA-5521B0A2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0B4C0C99-B70E-32DD-AD7C-CC9718938D45}"/>
              </a:ext>
            </a:extLst>
          </p:cNvPr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663113" y="2561272"/>
            <a:ext cx="3287020" cy="6786729"/>
          </a:xfrm>
          <a:custGeom>
            <a:avLst/>
            <a:gdLst/>
            <a:ahLst/>
            <a:cxnLst/>
            <a:rect l="l" t="t" r="r" b="b"/>
            <a:pathLst>
              <a:path w="3287020" h="6786729">
                <a:moveTo>
                  <a:pt x="0" y="0"/>
                </a:moveTo>
                <a:lnTo>
                  <a:pt x="3287019" y="0"/>
                </a:lnTo>
                <a:lnTo>
                  <a:pt x="3287019" y="6786730"/>
                </a:lnTo>
                <a:lnTo>
                  <a:pt x="0" y="6786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07" t="-5257" r="-6374" b="-1445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914120" y="2561272"/>
            <a:ext cx="3286746" cy="6786729"/>
          </a:xfrm>
          <a:custGeom>
            <a:avLst/>
            <a:gdLst/>
            <a:ahLst/>
            <a:cxnLst/>
            <a:rect l="l" t="t" r="r" b="b"/>
            <a:pathLst>
              <a:path w="3286746" h="6786729">
                <a:moveTo>
                  <a:pt x="0" y="0"/>
                </a:moveTo>
                <a:lnTo>
                  <a:pt x="3286746" y="0"/>
                </a:lnTo>
                <a:lnTo>
                  <a:pt x="3286746" y="6786730"/>
                </a:lnTo>
                <a:lnTo>
                  <a:pt x="0" y="678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49" t="-4739" r="-7867" b="-1489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349240" y="2561272"/>
            <a:ext cx="3287622" cy="6786729"/>
          </a:xfrm>
          <a:custGeom>
            <a:avLst/>
            <a:gdLst/>
            <a:ahLst/>
            <a:cxnLst/>
            <a:rect l="l" t="t" r="r" b="b"/>
            <a:pathLst>
              <a:path w="3287622" h="6786729">
                <a:moveTo>
                  <a:pt x="0" y="0"/>
                </a:moveTo>
                <a:lnTo>
                  <a:pt x="3287622" y="0"/>
                </a:lnTo>
                <a:lnTo>
                  <a:pt x="3287622" y="6786730"/>
                </a:lnTo>
                <a:lnTo>
                  <a:pt x="0" y="6786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41" t="-4644" r="-6373" b="-1439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60145" y="2561272"/>
            <a:ext cx="3306848" cy="6786729"/>
          </a:xfrm>
          <a:custGeom>
            <a:avLst/>
            <a:gdLst/>
            <a:ahLst/>
            <a:cxnLst/>
            <a:rect l="l" t="t" r="r" b="b"/>
            <a:pathLst>
              <a:path w="3306848" h="6786729">
                <a:moveTo>
                  <a:pt x="0" y="0"/>
                </a:moveTo>
                <a:lnTo>
                  <a:pt x="3306848" y="0"/>
                </a:lnTo>
                <a:lnTo>
                  <a:pt x="3306848" y="6786730"/>
                </a:lnTo>
                <a:lnTo>
                  <a:pt x="0" y="678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11" t="-4519" r="-6144" b="-1451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24261" y="1257300"/>
            <a:ext cx="2872780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14736" y="1929764"/>
            <a:ext cx="496661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 화면 - 로그인, 회원가입, 메인페이지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E6DAF5B8-A270-DD31-FF21-9805F8BE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5349394" y="2561237"/>
            <a:ext cx="3344869" cy="6825079"/>
          </a:xfrm>
          <a:custGeom>
            <a:avLst/>
            <a:gdLst/>
            <a:ahLst/>
            <a:cxnLst/>
            <a:rect l="l" t="t" r="r" b="b"/>
            <a:pathLst>
              <a:path w="3344869" h="6825079">
                <a:moveTo>
                  <a:pt x="0" y="0"/>
                </a:moveTo>
                <a:lnTo>
                  <a:pt x="3344868" y="0"/>
                </a:lnTo>
                <a:lnTo>
                  <a:pt x="3344868" y="6825079"/>
                </a:lnTo>
                <a:lnTo>
                  <a:pt x="0" y="6825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88" t="-4624" r="-6215" b="-144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914431" y="2561237"/>
            <a:ext cx="3344869" cy="6825079"/>
          </a:xfrm>
          <a:custGeom>
            <a:avLst/>
            <a:gdLst/>
            <a:ahLst/>
            <a:cxnLst/>
            <a:rect l="l" t="t" r="r" b="b"/>
            <a:pathLst>
              <a:path w="3344869" h="6825079">
                <a:moveTo>
                  <a:pt x="0" y="0"/>
                </a:moveTo>
                <a:lnTo>
                  <a:pt x="3344869" y="0"/>
                </a:lnTo>
                <a:lnTo>
                  <a:pt x="3344869" y="6825079"/>
                </a:lnTo>
                <a:lnTo>
                  <a:pt x="0" y="6825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56" t="-4532" r="-6147" b="-145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663109" y="2561237"/>
            <a:ext cx="3282476" cy="6825079"/>
          </a:xfrm>
          <a:custGeom>
            <a:avLst/>
            <a:gdLst/>
            <a:ahLst/>
            <a:cxnLst/>
            <a:rect l="l" t="t" r="r" b="b"/>
            <a:pathLst>
              <a:path w="3282476" h="6825079">
                <a:moveTo>
                  <a:pt x="0" y="0"/>
                </a:moveTo>
                <a:lnTo>
                  <a:pt x="3282476" y="0"/>
                </a:lnTo>
                <a:lnTo>
                  <a:pt x="3282476" y="6825079"/>
                </a:lnTo>
                <a:lnTo>
                  <a:pt x="0" y="6825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63" t="-5046" r="-6941" b="-1468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60462" y="2561237"/>
            <a:ext cx="3304361" cy="6825079"/>
          </a:xfrm>
          <a:custGeom>
            <a:avLst/>
            <a:gdLst/>
            <a:ahLst/>
            <a:cxnLst/>
            <a:rect l="l" t="t" r="r" b="b"/>
            <a:pathLst>
              <a:path w="3304361" h="6825079">
                <a:moveTo>
                  <a:pt x="0" y="0"/>
                </a:moveTo>
                <a:lnTo>
                  <a:pt x="3304361" y="0"/>
                </a:lnTo>
                <a:lnTo>
                  <a:pt x="3304361" y="6825079"/>
                </a:lnTo>
                <a:lnTo>
                  <a:pt x="0" y="6825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93" t="-4767" r="-7085" b="-1448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7497123" y="4511368"/>
            <a:ext cx="1076595" cy="355794"/>
            <a:chOff x="0" y="0"/>
            <a:chExt cx="283548" cy="937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548" cy="93707"/>
            </a:xfrm>
            <a:custGeom>
              <a:avLst/>
              <a:gdLst/>
              <a:ahLst/>
              <a:cxnLst/>
              <a:rect l="l" t="t" r="r" b="b"/>
              <a:pathLst>
                <a:path w="283548" h="93707">
                  <a:moveTo>
                    <a:pt x="46854" y="0"/>
                  </a:moveTo>
                  <a:lnTo>
                    <a:pt x="236694" y="0"/>
                  </a:lnTo>
                  <a:cubicBezTo>
                    <a:pt x="262571" y="0"/>
                    <a:pt x="283548" y="20977"/>
                    <a:pt x="283548" y="46854"/>
                  </a:cubicBezTo>
                  <a:lnTo>
                    <a:pt x="283548" y="46854"/>
                  </a:lnTo>
                  <a:cubicBezTo>
                    <a:pt x="283548" y="72730"/>
                    <a:pt x="262571" y="93707"/>
                    <a:pt x="236694" y="93707"/>
                  </a:cubicBezTo>
                  <a:lnTo>
                    <a:pt x="46854" y="93707"/>
                  </a:lnTo>
                  <a:cubicBezTo>
                    <a:pt x="20977" y="93707"/>
                    <a:pt x="0" y="72730"/>
                    <a:pt x="0" y="46854"/>
                  </a:cubicBezTo>
                  <a:lnTo>
                    <a:pt x="0" y="46854"/>
                  </a:lnTo>
                  <a:cubicBezTo>
                    <a:pt x="0" y="20977"/>
                    <a:pt x="20977" y="0"/>
                    <a:pt x="468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7131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548" cy="141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24261" y="1257300"/>
            <a:ext cx="2872780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24261" y="1934239"/>
            <a:ext cx="2495624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 화면 - 커뮤니티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352D356-DBBC-E25D-ACAF-D436F9C0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904939" y="2459620"/>
            <a:ext cx="12478123" cy="70189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24261" y="1257300"/>
            <a:ext cx="2872780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33786" y="1910714"/>
            <a:ext cx="1156791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시연 영상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8998430-63F2-3081-C88D-123843E7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34E018B-52F5-27FD-A712-C5533CBBBAA7}"/>
              </a:ext>
            </a:extLst>
          </p:cNvPr>
          <p:cNvGrpSpPr/>
          <p:nvPr/>
        </p:nvGrpSpPr>
        <p:grpSpPr>
          <a:xfrm>
            <a:off x="4552329" y="2805097"/>
            <a:ext cx="3122445" cy="6347954"/>
            <a:chOff x="4552329" y="2805097"/>
            <a:chExt cx="3122445" cy="6347954"/>
          </a:xfrm>
        </p:grpSpPr>
        <p:sp>
          <p:nvSpPr>
            <p:cNvPr id="17" name="Freeform 17"/>
            <p:cNvSpPr/>
            <p:nvPr/>
          </p:nvSpPr>
          <p:spPr>
            <a:xfrm>
              <a:off x="4552329" y="2805097"/>
              <a:ext cx="3122445" cy="6347954"/>
            </a:xfrm>
            <a:custGeom>
              <a:avLst/>
              <a:gdLst/>
              <a:ahLst/>
              <a:cxnLst/>
              <a:rect l="l" t="t" r="r" b="b"/>
              <a:pathLst>
                <a:path w="3122445" h="6347954">
                  <a:moveTo>
                    <a:pt x="0" y="0"/>
                  </a:moveTo>
                  <a:lnTo>
                    <a:pt x="3122445" y="0"/>
                  </a:lnTo>
                  <a:lnTo>
                    <a:pt x="3122445" y="6347954"/>
                  </a:lnTo>
                  <a:lnTo>
                    <a:pt x="0" y="6347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0" b="-680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4688120" y="3655575"/>
              <a:ext cx="708083" cy="70808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5103" t="-21968" r="-34669" b="-27804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426756" y="6057235"/>
              <a:ext cx="1068785" cy="278169"/>
              <a:chOff x="0" y="0"/>
              <a:chExt cx="273637" cy="7121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73637" cy="71219"/>
              </a:xfrm>
              <a:custGeom>
                <a:avLst/>
                <a:gdLst/>
                <a:ahLst/>
                <a:cxnLst/>
                <a:rect l="l" t="t" r="r" b="b"/>
                <a:pathLst>
                  <a:path w="273637" h="71219">
                    <a:moveTo>
                      <a:pt x="0" y="0"/>
                    </a:moveTo>
                    <a:lnTo>
                      <a:pt x="273637" y="0"/>
                    </a:lnTo>
                    <a:lnTo>
                      <a:pt x="273637" y="71219"/>
                    </a:lnTo>
                    <a:lnTo>
                      <a:pt x="0" y="7121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7131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273637" cy="118844"/>
              </a:xfrm>
              <a:prstGeom prst="rect">
                <a:avLst/>
              </a:prstGeom>
            </p:spPr>
            <p:txBody>
              <a:bodyPr lIns="52258" tIns="52258" rIns="52258" bIns="52258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5817325" y="3602513"/>
              <a:ext cx="687779" cy="341497"/>
              <a:chOff x="0" y="0"/>
              <a:chExt cx="181143" cy="8994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81143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81143" h="89942">
                    <a:moveTo>
                      <a:pt x="0" y="0"/>
                    </a:moveTo>
                    <a:lnTo>
                      <a:pt x="181143" y="0"/>
                    </a:lnTo>
                    <a:lnTo>
                      <a:pt x="181143" y="89942"/>
                    </a:lnTo>
                    <a:lnTo>
                      <a:pt x="0" y="899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181143" cy="137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5458218" y="3663474"/>
              <a:ext cx="1149488" cy="191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크리스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5467686-9D27-67B7-8DB2-C6602809AC94}"/>
              </a:ext>
            </a:extLst>
          </p:cNvPr>
          <p:cNvGrpSpPr/>
          <p:nvPr/>
        </p:nvGrpSpPr>
        <p:grpSpPr>
          <a:xfrm>
            <a:off x="7855481" y="2817791"/>
            <a:ext cx="3133114" cy="6348347"/>
            <a:chOff x="7855481" y="2817791"/>
            <a:chExt cx="3133114" cy="6348347"/>
          </a:xfrm>
        </p:grpSpPr>
        <p:sp>
          <p:nvSpPr>
            <p:cNvPr id="29" name="Freeform 29"/>
            <p:cNvSpPr/>
            <p:nvPr/>
          </p:nvSpPr>
          <p:spPr>
            <a:xfrm>
              <a:off x="7855481" y="2817791"/>
              <a:ext cx="3133114" cy="6348347"/>
            </a:xfrm>
            <a:custGeom>
              <a:avLst/>
              <a:gdLst/>
              <a:ahLst/>
              <a:cxnLst/>
              <a:rect l="l" t="t" r="r" b="b"/>
              <a:pathLst>
                <a:path w="3133114" h="6348347">
                  <a:moveTo>
                    <a:pt x="0" y="0"/>
                  </a:moveTo>
                  <a:lnTo>
                    <a:pt x="3133113" y="0"/>
                  </a:lnTo>
                  <a:lnTo>
                    <a:pt x="3133113" y="6348347"/>
                  </a:lnTo>
                  <a:lnTo>
                    <a:pt x="0" y="6348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693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7933486" y="6990017"/>
              <a:ext cx="3051970" cy="1232981"/>
              <a:chOff x="0" y="0"/>
              <a:chExt cx="850409" cy="34356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50409" cy="343561"/>
              </a:xfrm>
              <a:custGeom>
                <a:avLst/>
                <a:gdLst/>
                <a:ahLst/>
                <a:cxnLst/>
                <a:rect l="l" t="t" r="r" b="b"/>
                <a:pathLst>
                  <a:path w="850409" h="343561">
                    <a:moveTo>
                      <a:pt x="0" y="0"/>
                    </a:moveTo>
                    <a:lnTo>
                      <a:pt x="850409" y="0"/>
                    </a:lnTo>
                    <a:lnTo>
                      <a:pt x="850409" y="343561"/>
                    </a:lnTo>
                    <a:lnTo>
                      <a:pt x="0" y="34356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850409" cy="391186"/>
              </a:xfrm>
              <a:prstGeom prst="rect">
                <a:avLst/>
              </a:prstGeom>
            </p:spPr>
            <p:txBody>
              <a:bodyPr lIns="48016" tIns="48016" rIns="48016" bIns="48016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8033680" y="5488937"/>
              <a:ext cx="2776714" cy="2312282"/>
            </a:xfrm>
            <a:custGeom>
              <a:avLst/>
              <a:gdLst/>
              <a:ahLst/>
              <a:cxnLst/>
              <a:rect l="l" t="t" r="r" b="b"/>
              <a:pathLst>
                <a:path w="2776714" h="2312282">
                  <a:moveTo>
                    <a:pt x="0" y="0"/>
                  </a:moveTo>
                  <a:lnTo>
                    <a:pt x="2776714" y="0"/>
                  </a:lnTo>
                  <a:lnTo>
                    <a:pt x="2776714" y="2312282"/>
                  </a:lnTo>
                  <a:lnTo>
                    <a:pt x="0" y="2312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817" t="-137211" r="-3904" b="-4306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7963137" y="3652075"/>
              <a:ext cx="747361" cy="747361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671581" y="6923969"/>
              <a:ext cx="509342" cy="271317"/>
              <a:chOff x="0" y="0"/>
              <a:chExt cx="134148" cy="7145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4148" cy="71458"/>
              </a:xfrm>
              <a:custGeom>
                <a:avLst/>
                <a:gdLst/>
                <a:ahLst/>
                <a:cxnLst/>
                <a:rect l="l" t="t" r="r" b="b"/>
                <a:pathLst>
                  <a:path w="134148" h="71458">
                    <a:moveTo>
                      <a:pt x="0" y="0"/>
                    </a:moveTo>
                    <a:lnTo>
                      <a:pt x="134148" y="0"/>
                    </a:lnTo>
                    <a:lnTo>
                      <a:pt x="134148" y="71458"/>
                    </a:lnTo>
                    <a:lnTo>
                      <a:pt x="0" y="7145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7131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134148" cy="119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9422037" y="4435800"/>
              <a:ext cx="1269215" cy="362770"/>
              <a:chOff x="0" y="0"/>
              <a:chExt cx="334279" cy="9554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34279" cy="95544"/>
              </a:xfrm>
              <a:custGeom>
                <a:avLst/>
                <a:gdLst/>
                <a:ahLst/>
                <a:cxnLst/>
                <a:rect l="l" t="t" r="r" b="b"/>
                <a:pathLst>
                  <a:path w="334279" h="95544">
                    <a:moveTo>
                      <a:pt x="0" y="0"/>
                    </a:moveTo>
                    <a:lnTo>
                      <a:pt x="334279" y="0"/>
                    </a:lnTo>
                    <a:lnTo>
                      <a:pt x="334279" y="95544"/>
                    </a:lnTo>
                    <a:lnTo>
                      <a:pt x="0" y="9554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334279" cy="143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9434778" y="4559517"/>
              <a:ext cx="340460" cy="139726"/>
            </a:xfrm>
            <a:custGeom>
              <a:avLst/>
              <a:gdLst/>
              <a:ahLst/>
              <a:cxnLst/>
              <a:rect l="l" t="t" r="r" b="b"/>
              <a:pathLst>
                <a:path w="340460" h="139726">
                  <a:moveTo>
                    <a:pt x="0" y="0"/>
                  </a:moveTo>
                  <a:lnTo>
                    <a:pt x="340460" y="0"/>
                  </a:lnTo>
                  <a:lnTo>
                    <a:pt x="340460" y="139727"/>
                  </a:lnTo>
                  <a:lnTo>
                    <a:pt x="0" y="139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9144000" y="3583463"/>
              <a:ext cx="687779" cy="341497"/>
              <a:chOff x="0" y="0"/>
              <a:chExt cx="181143" cy="8994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81143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81143" h="89942">
                    <a:moveTo>
                      <a:pt x="0" y="0"/>
                    </a:moveTo>
                    <a:lnTo>
                      <a:pt x="181143" y="0"/>
                    </a:lnTo>
                    <a:lnTo>
                      <a:pt x="181143" y="89942"/>
                    </a:lnTo>
                    <a:lnTo>
                      <a:pt x="0" y="899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181143" cy="137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8771093" y="3672932"/>
              <a:ext cx="1149488" cy="191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레이첼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DF6ACB8-A481-551E-9919-BE418749BF48}"/>
              </a:ext>
            </a:extLst>
          </p:cNvPr>
          <p:cNvGrpSpPr/>
          <p:nvPr/>
        </p:nvGrpSpPr>
        <p:grpSpPr>
          <a:xfrm>
            <a:off x="14469338" y="2813560"/>
            <a:ext cx="3130649" cy="6347954"/>
            <a:chOff x="14469338" y="2813560"/>
            <a:chExt cx="3130649" cy="6347954"/>
          </a:xfrm>
        </p:grpSpPr>
        <p:sp>
          <p:nvSpPr>
            <p:cNvPr id="11" name="Freeform 11"/>
            <p:cNvSpPr/>
            <p:nvPr/>
          </p:nvSpPr>
          <p:spPr>
            <a:xfrm>
              <a:off x="14469338" y="2813560"/>
              <a:ext cx="3130649" cy="6347954"/>
            </a:xfrm>
            <a:custGeom>
              <a:avLst/>
              <a:gdLst/>
              <a:ahLst/>
              <a:cxnLst/>
              <a:rect l="l" t="t" r="r" b="b"/>
              <a:pathLst>
                <a:path w="3130649" h="6347954">
                  <a:moveTo>
                    <a:pt x="0" y="0"/>
                  </a:moveTo>
                  <a:lnTo>
                    <a:pt x="3130649" y="0"/>
                  </a:lnTo>
                  <a:lnTo>
                    <a:pt x="3130649" y="6347954"/>
                  </a:lnTo>
                  <a:lnTo>
                    <a:pt x="0" y="6347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685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14593627" y="3687719"/>
              <a:ext cx="737369" cy="73736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5581" t="-3986" r="-9116" b="-1071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4858073" y="6065697"/>
              <a:ext cx="737105" cy="278169"/>
              <a:chOff x="0" y="0"/>
              <a:chExt cx="188718" cy="7121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8718" cy="71219"/>
              </a:xfrm>
              <a:custGeom>
                <a:avLst/>
                <a:gdLst/>
                <a:ahLst/>
                <a:cxnLst/>
                <a:rect l="l" t="t" r="r" b="b"/>
                <a:pathLst>
                  <a:path w="188718" h="71219">
                    <a:moveTo>
                      <a:pt x="0" y="0"/>
                    </a:moveTo>
                    <a:lnTo>
                      <a:pt x="188718" y="0"/>
                    </a:lnTo>
                    <a:lnTo>
                      <a:pt x="188718" y="71219"/>
                    </a:lnTo>
                    <a:lnTo>
                      <a:pt x="0" y="7121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7131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188718" cy="118844"/>
              </a:xfrm>
              <a:prstGeom prst="rect">
                <a:avLst/>
              </a:prstGeom>
            </p:spPr>
            <p:txBody>
              <a:bodyPr lIns="52258" tIns="52258" rIns="52258" bIns="52258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15766804" y="3612038"/>
              <a:ext cx="687779" cy="341497"/>
              <a:chOff x="0" y="0"/>
              <a:chExt cx="181143" cy="89942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81143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81143" h="89942">
                    <a:moveTo>
                      <a:pt x="0" y="0"/>
                    </a:moveTo>
                    <a:lnTo>
                      <a:pt x="181143" y="0"/>
                    </a:lnTo>
                    <a:lnTo>
                      <a:pt x="181143" y="89942"/>
                    </a:lnTo>
                    <a:lnTo>
                      <a:pt x="0" y="899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81143" cy="137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15384006" y="3663407"/>
              <a:ext cx="1149488" cy="191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김복자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93AD9AF-B567-A6FA-CF12-2F1C5009527C}"/>
              </a:ext>
            </a:extLst>
          </p:cNvPr>
          <p:cNvGrpSpPr/>
          <p:nvPr/>
        </p:nvGrpSpPr>
        <p:grpSpPr>
          <a:xfrm>
            <a:off x="11169301" y="2822415"/>
            <a:ext cx="3119331" cy="6326406"/>
            <a:chOff x="11169301" y="2822415"/>
            <a:chExt cx="3119331" cy="6326406"/>
          </a:xfrm>
        </p:grpSpPr>
        <p:sp>
          <p:nvSpPr>
            <p:cNvPr id="23" name="Freeform 23"/>
            <p:cNvSpPr/>
            <p:nvPr/>
          </p:nvSpPr>
          <p:spPr>
            <a:xfrm>
              <a:off x="11169301" y="2822415"/>
              <a:ext cx="3119331" cy="6326406"/>
            </a:xfrm>
            <a:custGeom>
              <a:avLst/>
              <a:gdLst/>
              <a:ahLst/>
              <a:cxnLst/>
              <a:rect l="l" t="t" r="r" b="b"/>
              <a:pathLst>
                <a:path w="3119331" h="6326406">
                  <a:moveTo>
                    <a:pt x="0" y="0"/>
                  </a:moveTo>
                  <a:lnTo>
                    <a:pt x="3119330" y="0"/>
                  </a:lnTo>
                  <a:lnTo>
                    <a:pt x="3119330" y="6326405"/>
                  </a:lnTo>
                  <a:lnTo>
                    <a:pt x="0" y="6326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277" b="-71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1281506" y="3678240"/>
              <a:ext cx="729922" cy="72992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-91488" r="-851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2011428" y="7036644"/>
              <a:ext cx="465518" cy="275360"/>
              <a:chOff x="0" y="0"/>
              <a:chExt cx="120401" cy="7121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0401" cy="71219"/>
              </a:xfrm>
              <a:custGeom>
                <a:avLst/>
                <a:gdLst/>
                <a:ahLst/>
                <a:cxnLst/>
                <a:rect l="l" t="t" r="r" b="b"/>
                <a:pathLst>
                  <a:path w="120401" h="71219">
                    <a:moveTo>
                      <a:pt x="0" y="0"/>
                    </a:moveTo>
                    <a:lnTo>
                      <a:pt x="120401" y="0"/>
                    </a:lnTo>
                    <a:lnTo>
                      <a:pt x="120401" y="71219"/>
                    </a:lnTo>
                    <a:lnTo>
                      <a:pt x="0" y="7121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7131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20401" cy="118844"/>
              </a:xfrm>
              <a:prstGeom prst="rect">
                <a:avLst/>
              </a:prstGeom>
            </p:spPr>
            <p:txBody>
              <a:bodyPr lIns="51730" tIns="51730" rIns="51730" bIns="5173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12430528" y="3612038"/>
              <a:ext cx="687779" cy="341497"/>
              <a:chOff x="0" y="0"/>
              <a:chExt cx="181143" cy="89942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81143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81143" h="89942">
                    <a:moveTo>
                      <a:pt x="0" y="0"/>
                    </a:moveTo>
                    <a:lnTo>
                      <a:pt x="181143" y="0"/>
                    </a:lnTo>
                    <a:lnTo>
                      <a:pt x="181143" y="89942"/>
                    </a:lnTo>
                    <a:lnTo>
                      <a:pt x="0" y="899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181143" cy="137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12068578" y="3672932"/>
              <a:ext cx="1149488" cy="191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줄리아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6C3DDF7-FEAD-ECE0-8312-F759B7B13FC9}"/>
              </a:ext>
            </a:extLst>
          </p:cNvPr>
          <p:cNvGrpSpPr/>
          <p:nvPr/>
        </p:nvGrpSpPr>
        <p:grpSpPr>
          <a:xfrm>
            <a:off x="1240309" y="2805097"/>
            <a:ext cx="3092042" cy="6313458"/>
            <a:chOff x="1242461" y="2809328"/>
            <a:chExt cx="3092042" cy="6313458"/>
          </a:xfrm>
        </p:grpSpPr>
        <p:grpSp>
          <p:nvGrpSpPr>
            <p:cNvPr id="5" name="Group 5"/>
            <p:cNvGrpSpPr/>
            <p:nvPr/>
          </p:nvGrpSpPr>
          <p:grpSpPr>
            <a:xfrm>
              <a:off x="1343249" y="3653107"/>
              <a:ext cx="729922" cy="729922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9450" t="-67584" r="-10219" b="-9170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242461" y="2809328"/>
              <a:ext cx="3092042" cy="6313458"/>
            </a:xfrm>
            <a:custGeom>
              <a:avLst/>
              <a:gdLst/>
              <a:ahLst/>
              <a:cxnLst/>
              <a:rect l="l" t="t" r="r" b="b"/>
              <a:pathLst>
                <a:path w="3092042" h="6313458">
                  <a:moveTo>
                    <a:pt x="0" y="0"/>
                  </a:moveTo>
                  <a:lnTo>
                    <a:pt x="3092042" y="0"/>
                  </a:lnTo>
                  <a:lnTo>
                    <a:pt x="3092042" y="6313459"/>
                  </a:lnTo>
                  <a:lnTo>
                    <a:pt x="0" y="6313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5540" t="-4226" r="-6507" b="-1467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2579490" y="5446636"/>
              <a:ext cx="455102" cy="275360"/>
              <a:chOff x="0" y="0"/>
              <a:chExt cx="117707" cy="7121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7707" cy="71219"/>
              </a:xfrm>
              <a:custGeom>
                <a:avLst/>
                <a:gdLst/>
                <a:ahLst/>
                <a:cxnLst/>
                <a:rect l="l" t="t" r="r" b="b"/>
                <a:pathLst>
                  <a:path w="117707" h="71219">
                    <a:moveTo>
                      <a:pt x="0" y="0"/>
                    </a:moveTo>
                    <a:lnTo>
                      <a:pt x="117707" y="0"/>
                    </a:lnTo>
                    <a:lnTo>
                      <a:pt x="117707" y="71219"/>
                    </a:lnTo>
                    <a:lnTo>
                      <a:pt x="0" y="7121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7131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117707" cy="118844"/>
              </a:xfrm>
              <a:prstGeom prst="rect">
                <a:avLst/>
              </a:prstGeom>
            </p:spPr>
            <p:txBody>
              <a:bodyPr lIns="51730" tIns="51730" rIns="51730" bIns="5173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495123" y="3592988"/>
              <a:ext cx="687779" cy="341497"/>
              <a:chOff x="0" y="0"/>
              <a:chExt cx="181143" cy="8994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81143" cy="89942"/>
              </a:xfrm>
              <a:custGeom>
                <a:avLst/>
                <a:gdLst/>
                <a:ahLst/>
                <a:cxnLst/>
                <a:rect l="l" t="t" r="r" b="b"/>
                <a:pathLst>
                  <a:path w="181143" h="89942">
                    <a:moveTo>
                      <a:pt x="0" y="0"/>
                    </a:moveTo>
                    <a:lnTo>
                      <a:pt x="181143" y="0"/>
                    </a:lnTo>
                    <a:lnTo>
                      <a:pt x="181143" y="89942"/>
                    </a:lnTo>
                    <a:lnTo>
                      <a:pt x="0" y="899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81143" cy="137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2078866" y="3663407"/>
              <a:ext cx="1149488" cy="191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주하</a:t>
              </a:r>
            </a:p>
          </p:txBody>
        </p:sp>
        <p:grpSp>
          <p:nvGrpSpPr>
            <p:cNvPr id="63" name="Group 63"/>
            <p:cNvGrpSpPr/>
            <p:nvPr/>
          </p:nvGrpSpPr>
          <p:grpSpPr>
            <a:xfrm>
              <a:off x="1354171" y="3643582"/>
              <a:ext cx="728525" cy="728525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10089" t="-89161" r="-12869" b="-77250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65" name="TextBox 65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2624261" y="1257300"/>
            <a:ext cx="2872780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2590800" y="1943764"/>
            <a:ext cx="284638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-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결과페이지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id="75" name="슬라이드 번호 개체 틀 74">
            <a:extLst>
              <a:ext uri="{FF2B5EF4-FFF2-40B4-BE49-F238E27FC236}">
                <a16:creationId xmlns:a16="http://schemas.microsoft.com/office/drawing/2014/main" id="{A120A4C6-A8BD-EAD2-7615-DD4CC743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6ABD4C-6D69-101B-337E-6FB34E718EF8}"/>
              </a:ext>
            </a:extLst>
          </p:cNvPr>
          <p:cNvSpPr/>
          <p:nvPr/>
        </p:nvSpPr>
        <p:spPr>
          <a:xfrm>
            <a:off x="1240309" y="2805097"/>
            <a:ext cx="3122445" cy="6343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86058E5-E466-DAA6-7CD3-35BC199E1ACE}"/>
              </a:ext>
            </a:extLst>
          </p:cNvPr>
          <p:cNvSpPr/>
          <p:nvPr/>
        </p:nvSpPr>
        <p:spPr>
          <a:xfrm>
            <a:off x="7875567" y="2813756"/>
            <a:ext cx="3122445" cy="6343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B47A44-7D73-76CC-9738-44D106B92A9F}"/>
              </a:ext>
            </a:extLst>
          </p:cNvPr>
          <p:cNvSpPr/>
          <p:nvPr/>
        </p:nvSpPr>
        <p:spPr>
          <a:xfrm>
            <a:off x="14456782" y="2822415"/>
            <a:ext cx="3122445" cy="6343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">
            <a:extLst>
              <a:ext uri="{FF2B5EF4-FFF2-40B4-BE49-F238E27FC236}">
                <a16:creationId xmlns:a16="http://schemas.microsoft.com/office/drawing/2014/main" id="{8E5F48A7-6270-9800-20F8-AED62797B418}"/>
              </a:ext>
            </a:extLst>
          </p:cNvPr>
          <p:cNvSpPr/>
          <p:nvPr/>
        </p:nvSpPr>
        <p:spPr>
          <a:xfrm>
            <a:off x="10822830" y="3552569"/>
            <a:ext cx="5862519" cy="1776645"/>
          </a:xfrm>
          <a:custGeom>
            <a:avLst/>
            <a:gdLst/>
            <a:ahLst/>
            <a:cxnLst/>
            <a:rect l="l" t="t" r="r" b="b"/>
            <a:pathLst>
              <a:path w="1265572" h="383534">
                <a:moveTo>
                  <a:pt x="67350" y="0"/>
                </a:moveTo>
                <a:lnTo>
                  <a:pt x="1198223" y="0"/>
                </a:lnTo>
                <a:cubicBezTo>
                  <a:pt x="1216085" y="0"/>
                  <a:pt x="1233216" y="7096"/>
                  <a:pt x="1245846" y="19726"/>
                </a:cubicBezTo>
                <a:cubicBezTo>
                  <a:pt x="1258477" y="32357"/>
                  <a:pt x="1265572" y="49487"/>
                  <a:pt x="1265572" y="67350"/>
                </a:cubicBezTo>
                <a:lnTo>
                  <a:pt x="1265572" y="316184"/>
                </a:lnTo>
                <a:cubicBezTo>
                  <a:pt x="1265572" y="334046"/>
                  <a:pt x="1258477" y="351177"/>
                  <a:pt x="1245846" y="363807"/>
                </a:cubicBezTo>
                <a:cubicBezTo>
                  <a:pt x="1233216" y="376438"/>
                  <a:pt x="1216085" y="383534"/>
                  <a:pt x="1198223" y="383534"/>
                </a:cubicBezTo>
                <a:lnTo>
                  <a:pt x="67350" y="383534"/>
                </a:lnTo>
                <a:cubicBezTo>
                  <a:pt x="49487" y="383534"/>
                  <a:pt x="32357" y="376438"/>
                  <a:pt x="19726" y="363807"/>
                </a:cubicBezTo>
                <a:cubicBezTo>
                  <a:pt x="7096" y="351177"/>
                  <a:pt x="0" y="334046"/>
                  <a:pt x="0" y="316184"/>
                </a:cubicBezTo>
                <a:lnTo>
                  <a:pt x="0" y="67350"/>
                </a:lnTo>
                <a:cubicBezTo>
                  <a:pt x="0" y="49487"/>
                  <a:pt x="7096" y="32357"/>
                  <a:pt x="19726" y="19726"/>
                </a:cubicBezTo>
                <a:cubicBezTo>
                  <a:pt x="32357" y="7096"/>
                  <a:pt x="49487" y="0"/>
                  <a:pt x="67350" y="0"/>
                </a:cubicBezTo>
                <a:close/>
              </a:path>
            </a:pathLst>
          </a:custGeom>
          <a:solidFill>
            <a:srgbClr val="FFFFFF"/>
          </a:solidFill>
          <a:ln w="57150" cap="rnd">
            <a:solidFill>
              <a:srgbClr val="FF9ABE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8" name="Group 16">
            <a:extLst>
              <a:ext uri="{FF2B5EF4-FFF2-40B4-BE49-F238E27FC236}">
                <a16:creationId xmlns:a16="http://schemas.microsoft.com/office/drawing/2014/main" id="{BD341453-A279-71F3-76A5-E77BECBCE893}"/>
              </a:ext>
            </a:extLst>
          </p:cNvPr>
          <p:cNvGrpSpPr/>
          <p:nvPr/>
        </p:nvGrpSpPr>
        <p:grpSpPr>
          <a:xfrm>
            <a:off x="10735148" y="5279066"/>
            <a:ext cx="5994042" cy="2091808"/>
            <a:chOff x="-9464" y="-28575"/>
            <a:chExt cx="1293965" cy="451570"/>
          </a:xfrm>
        </p:grpSpPr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B9C7C2FA-24CD-F2B2-FD5D-8A57F9FCEFFC}"/>
                </a:ext>
              </a:extLst>
            </p:cNvPr>
            <p:cNvSpPr/>
            <p:nvPr/>
          </p:nvSpPr>
          <p:spPr>
            <a:xfrm>
              <a:off x="0" y="0"/>
              <a:ext cx="1284501" cy="394420"/>
            </a:xfrm>
            <a:custGeom>
              <a:avLst/>
              <a:gdLst/>
              <a:ahLst/>
              <a:cxnLst/>
              <a:rect l="l" t="t" r="r" b="b"/>
              <a:pathLst>
                <a:path w="1284501" h="394420">
                  <a:moveTo>
                    <a:pt x="66357" y="0"/>
                  </a:moveTo>
                  <a:lnTo>
                    <a:pt x="1218144" y="0"/>
                  </a:lnTo>
                  <a:cubicBezTo>
                    <a:pt x="1254792" y="0"/>
                    <a:pt x="1284501" y="29709"/>
                    <a:pt x="1284501" y="66357"/>
                  </a:cubicBezTo>
                  <a:lnTo>
                    <a:pt x="1284501" y="328063"/>
                  </a:lnTo>
                  <a:cubicBezTo>
                    <a:pt x="1284501" y="364711"/>
                    <a:pt x="1254792" y="394420"/>
                    <a:pt x="1218144" y="394420"/>
                  </a:cubicBezTo>
                  <a:lnTo>
                    <a:pt x="66357" y="394420"/>
                  </a:lnTo>
                  <a:cubicBezTo>
                    <a:pt x="29709" y="394420"/>
                    <a:pt x="0" y="364711"/>
                    <a:pt x="0" y="328063"/>
                  </a:cubicBezTo>
                  <a:lnTo>
                    <a:pt x="0" y="66357"/>
                  </a:lnTo>
                  <a:cubicBezTo>
                    <a:pt x="0" y="29709"/>
                    <a:pt x="29709" y="0"/>
                    <a:pt x="6635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FF9AB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0" name="TextBox 18">
              <a:extLst>
                <a:ext uri="{FF2B5EF4-FFF2-40B4-BE49-F238E27FC236}">
                  <a16:creationId xmlns:a16="http://schemas.microsoft.com/office/drawing/2014/main" id="{C80986DD-B312-CA24-11A5-5F9D418560F4}"/>
                </a:ext>
              </a:extLst>
            </p:cNvPr>
            <p:cNvSpPr txBox="1"/>
            <p:nvPr/>
          </p:nvSpPr>
          <p:spPr>
            <a:xfrm>
              <a:off x="-9464" y="-28575"/>
              <a:ext cx="1284501" cy="451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6"/>
                </a:lnSpc>
              </a:pPr>
              <a:endParaRPr lang="en-US" sz="279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grpSp>
        <p:nvGrpSpPr>
          <p:cNvPr id="71" name="Group 19">
            <a:extLst>
              <a:ext uri="{FF2B5EF4-FFF2-40B4-BE49-F238E27FC236}">
                <a16:creationId xmlns:a16="http://schemas.microsoft.com/office/drawing/2014/main" id="{A3C22AC7-206C-8889-98D3-B927CA4AF550}"/>
              </a:ext>
            </a:extLst>
          </p:cNvPr>
          <p:cNvGrpSpPr/>
          <p:nvPr/>
        </p:nvGrpSpPr>
        <p:grpSpPr>
          <a:xfrm>
            <a:off x="10735148" y="7219715"/>
            <a:ext cx="5994042" cy="1939601"/>
            <a:chOff x="-9464" y="-25625"/>
            <a:chExt cx="1293965" cy="418712"/>
          </a:xfrm>
        </p:grpSpPr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B826101D-6CAC-EBE6-9426-3C3F65B8E662}"/>
                </a:ext>
              </a:extLst>
            </p:cNvPr>
            <p:cNvSpPr/>
            <p:nvPr/>
          </p:nvSpPr>
          <p:spPr>
            <a:xfrm>
              <a:off x="0" y="0"/>
              <a:ext cx="1284501" cy="361562"/>
            </a:xfrm>
            <a:custGeom>
              <a:avLst/>
              <a:gdLst/>
              <a:ahLst/>
              <a:cxnLst/>
              <a:rect l="l" t="t" r="r" b="b"/>
              <a:pathLst>
                <a:path w="1284501" h="361562">
                  <a:moveTo>
                    <a:pt x="66357" y="0"/>
                  </a:moveTo>
                  <a:lnTo>
                    <a:pt x="1218144" y="0"/>
                  </a:lnTo>
                  <a:cubicBezTo>
                    <a:pt x="1254792" y="0"/>
                    <a:pt x="1284501" y="29709"/>
                    <a:pt x="1284501" y="66357"/>
                  </a:cubicBezTo>
                  <a:lnTo>
                    <a:pt x="1284501" y="295205"/>
                  </a:lnTo>
                  <a:cubicBezTo>
                    <a:pt x="1284501" y="331853"/>
                    <a:pt x="1254792" y="361562"/>
                    <a:pt x="1218144" y="361562"/>
                  </a:cubicBezTo>
                  <a:lnTo>
                    <a:pt x="66357" y="361562"/>
                  </a:lnTo>
                  <a:cubicBezTo>
                    <a:pt x="29709" y="361562"/>
                    <a:pt x="0" y="331853"/>
                    <a:pt x="0" y="295205"/>
                  </a:cubicBezTo>
                  <a:lnTo>
                    <a:pt x="0" y="66357"/>
                  </a:lnTo>
                  <a:cubicBezTo>
                    <a:pt x="0" y="29709"/>
                    <a:pt x="29709" y="0"/>
                    <a:pt x="6635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FF9AB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3" name="TextBox 21">
              <a:extLst>
                <a:ext uri="{FF2B5EF4-FFF2-40B4-BE49-F238E27FC236}">
                  <a16:creationId xmlns:a16="http://schemas.microsoft.com/office/drawing/2014/main" id="{BCB61E82-3B31-251F-4D56-C206DA55E472}"/>
                </a:ext>
              </a:extLst>
            </p:cNvPr>
            <p:cNvSpPr txBox="1"/>
            <p:nvPr/>
          </p:nvSpPr>
          <p:spPr>
            <a:xfrm>
              <a:off x="-9464" y="-25625"/>
              <a:ext cx="1284501" cy="41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6"/>
                </a:lnSpc>
              </a:pPr>
              <a:endParaRPr lang="en-US" sz="279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3073599" y="3439731"/>
            <a:ext cx="5888427" cy="2041381"/>
            <a:chOff x="0" y="-24359"/>
            <a:chExt cx="1271165" cy="4406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5572" cy="383534"/>
            </a:xfrm>
            <a:custGeom>
              <a:avLst/>
              <a:gdLst/>
              <a:ahLst/>
              <a:cxnLst/>
              <a:rect l="l" t="t" r="r" b="b"/>
              <a:pathLst>
                <a:path w="1265572" h="383534">
                  <a:moveTo>
                    <a:pt x="67350" y="0"/>
                  </a:moveTo>
                  <a:lnTo>
                    <a:pt x="1198223" y="0"/>
                  </a:lnTo>
                  <a:cubicBezTo>
                    <a:pt x="1216085" y="0"/>
                    <a:pt x="1233216" y="7096"/>
                    <a:pt x="1245846" y="19726"/>
                  </a:cubicBezTo>
                  <a:cubicBezTo>
                    <a:pt x="1258477" y="32357"/>
                    <a:pt x="1265572" y="49487"/>
                    <a:pt x="1265572" y="67350"/>
                  </a:cubicBezTo>
                  <a:lnTo>
                    <a:pt x="1265572" y="316184"/>
                  </a:lnTo>
                  <a:cubicBezTo>
                    <a:pt x="1265572" y="334046"/>
                    <a:pt x="1258477" y="351177"/>
                    <a:pt x="1245846" y="363807"/>
                  </a:cubicBezTo>
                  <a:cubicBezTo>
                    <a:pt x="1233216" y="376438"/>
                    <a:pt x="1216085" y="383534"/>
                    <a:pt x="1198223" y="383534"/>
                  </a:cubicBezTo>
                  <a:lnTo>
                    <a:pt x="67350" y="383534"/>
                  </a:lnTo>
                  <a:cubicBezTo>
                    <a:pt x="49487" y="383534"/>
                    <a:pt x="32357" y="376438"/>
                    <a:pt x="19726" y="363807"/>
                  </a:cubicBezTo>
                  <a:cubicBezTo>
                    <a:pt x="7096" y="351177"/>
                    <a:pt x="0" y="334046"/>
                    <a:pt x="0" y="316184"/>
                  </a:cubicBezTo>
                  <a:lnTo>
                    <a:pt x="0" y="67350"/>
                  </a:lnTo>
                  <a:cubicBezTo>
                    <a:pt x="0" y="49487"/>
                    <a:pt x="7096" y="32357"/>
                    <a:pt x="19726" y="19726"/>
                  </a:cubicBezTo>
                  <a:cubicBezTo>
                    <a:pt x="32357" y="7096"/>
                    <a:pt x="49487" y="0"/>
                    <a:pt x="67350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FF9AB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593" y="-24359"/>
              <a:ext cx="1265572" cy="440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6"/>
                </a:lnSpc>
              </a:pP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특정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디바이스에서만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가능</a:t>
              </a:r>
              <a:endParaRPr lang="en-US" sz="279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9669543" y="4262951"/>
            <a:ext cx="367613" cy="367613"/>
            <a:chOff x="0" y="0"/>
            <a:chExt cx="715862" cy="71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5862" cy="715862"/>
            </a:xfrm>
            <a:custGeom>
              <a:avLst/>
              <a:gdLst/>
              <a:ahLst/>
              <a:cxnLst/>
              <a:rect l="l" t="t" r="r" b="b"/>
              <a:pathLst>
                <a:path w="715862" h="715862">
                  <a:moveTo>
                    <a:pt x="357931" y="0"/>
                  </a:moveTo>
                  <a:lnTo>
                    <a:pt x="715862" y="715862"/>
                  </a:lnTo>
                  <a:lnTo>
                    <a:pt x="0" y="715862"/>
                  </a:lnTo>
                  <a:lnTo>
                    <a:pt x="357931" y="0"/>
                  </a:lnTo>
                  <a:close/>
                </a:path>
              </a:pathLst>
            </a:custGeom>
            <a:solidFill>
              <a:srgbClr val="FF9AB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1853" y="275215"/>
              <a:ext cx="492155" cy="389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79730" y="2802476"/>
            <a:ext cx="2050256" cy="56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기존 서비스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85917" y="5279066"/>
            <a:ext cx="5994042" cy="2091808"/>
            <a:chOff x="-9464" y="-28575"/>
            <a:chExt cx="1293965" cy="4515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4501" cy="394420"/>
            </a:xfrm>
            <a:custGeom>
              <a:avLst/>
              <a:gdLst/>
              <a:ahLst/>
              <a:cxnLst/>
              <a:rect l="l" t="t" r="r" b="b"/>
              <a:pathLst>
                <a:path w="1284501" h="394420">
                  <a:moveTo>
                    <a:pt x="66357" y="0"/>
                  </a:moveTo>
                  <a:lnTo>
                    <a:pt x="1218144" y="0"/>
                  </a:lnTo>
                  <a:cubicBezTo>
                    <a:pt x="1254792" y="0"/>
                    <a:pt x="1284501" y="29709"/>
                    <a:pt x="1284501" y="66357"/>
                  </a:cubicBezTo>
                  <a:lnTo>
                    <a:pt x="1284501" y="328063"/>
                  </a:lnTo>
                  <a:cubicBezTo>
                    <a:pt x="1284501" y="364711"/>
                    <a:pt x="1254792" y="394420"/>
                    <a:pt x="1218144" y="394420"/>
                  </a:cubicBezTo>
                  <a:lnTo>
                    <a:pt x="66357" y="394420"/>
                  </a:lnTo>
                  <a:cubicBezTo>
                    <a:pt x="29709" y="394420"/>
                    <a:pt x="0" y="364711"/>
                    <a:pt x="0" y="328063"/>
                  </a:cubicBezTo>
                  <a:lnTo>
                    <a:pt x="0" y="66357"/>
                  </a:lnTo>
                  <a:cubicBezTo>
                    <a:pt x="0" y="29709"/>
                    <a:pt x="29709" y="0"/>
                    <a:pt x="6635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FF9AB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9464" y="-28575"/>
              <a:ext cx="1284501" cy="451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6"/>
                </a:lnSpc>
              </a:pP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과거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결과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페이지에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</a:p>
            <a:p>
              <a:pPr algn="ctr">
                <a:lnSpc>
                  <a:spcPts val="3906"/>
                </a:lnSpc>
              </a:pP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결과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그래프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부재</a:t>
              </a:r>
              <a:endParaRPr lang="en-US" sz="279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85917" y="7219715"/>
            <a:ext cx="5994042" cy="1939601"/>
            <a:chOff x="-9464" y="-25625"/>
            <a:chExt cx="1293965" cy="4187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4501" cy="361562"/>
            </a:xfrm>
            <a:custGeom>
              <a:avLst/>
              <a:gdLst/>
              <a:ahLst/>
              <a:cxnLst/>
              <a:rect l="l" t="t" r="r" b="b"/>
              <a:pathLst>
                <a:path w="1284501" h="361562">
                  <a:moveTo>
                    <a:pt x="66357" y="0"/>
                  </a:moveTo>
                  <a:lnTo>
                    <a:pt x="1218144" y="0"/>
                  </a:lnTo>
                  <a:cubicBezTo>
                    <a:pt x="1254792" y="0"/>
                    <a:pt x="1284501" y="29709"/>
                    <a:pt x="1284501" y="66357"/>
                  </a:cubicBezTo>
                  <a:lnTo>
                    <a:pt x="1284501" y="295205"/>
                  </a:lnTo>
                  <a:cubicBezTo>
                    <a:pt x="1284501" y="331853"/>
                    <a:pt x="1254792" y="361562"/>
                    <a:pt x="1218144" y="361562"/>
                  </a:cubicBezTo>
                  <a:lnTo>
                    <a:pt x="66357" y="361562"/>
                  </a:lnTo>
                  <a:cubicBezTo>
                    <a:pt x="29709" y="361562"/>
                    <a:pt x="0" y="331853"/>
                    <a:pt x="0" y="295205"/>
                  </a:cubicBezTo>
                  <a:lnTo>
                    <a:pt x="0" y="66357"/>
                  </a:lnTo>
                  <a:cubicBezTo>
                    <a:pt x="0" y="29709"/>
                    <a:pt x="29709" y="0"/>
                    <a:pt x="6635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FF9AB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9464" y="-25625"/>
              <a:ext cx="1284501" cy="41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6"/>
                </a:lnSpc>
              </a:pP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질문에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의존한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피부</a:t>
              </a:r>
              <a:r>
                <a:rPr lang="en-US" sz="279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79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진단</a:t>
              </a:r>
              <a:endParaRPr lang="en-US" sz="279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7873" y="3708387"/>
            <a:ext cx="1152839" cy="1493604"/>
            <a:chOff x="0" y="0"/>
            <a:chExt cx="1537118" cy="199147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37118" cy="1537118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39955" y="1545691"/>
              <a:ext cx="1300406" cy="44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</a:pPr>
              <a:r>
                <a:rPr lang="en-US" sz="202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lululab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4263" y="5580106"/>
            <a:ext cx="1152457" cy="1489727"/>
            <a:chOff x="0" y="0"/>
            <a:chExt cx="1536610" cy="198630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36610" cy="1536610"/>
              <a:chOff x="0" y="0"/>
              <a:chExt cx="764862" cy="76486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64862" cy="764862"/>
              </a:xfrm>
              <a:custGeom>
                <a:avLst/>
                <a:gdLst/>
                <a:ahLst/>
                <a:cxnLst/>
                <a:rect l="l" t="t" r="r" b="b"/>
                <a:pathLst>
                  <a:path w="764862" h="764862">
                    <a:moveTo>
                      <a:pt x="382431" y="0"/>
                    </a:moveTo>
                    <a:cubicBezTo>
                      <a:pt x="171220" y="0"/>
                      <a:pt x="0" y="171220"/>
                      <a:pt x="0" y="382431"/>
                    </a:cubicBezTo>
                    <a:cubicBezTo>
                      <a:pt x="0" y="593642"/>
                      <a:pt x="171220" y="764862"/>
                      <a:pt x="382431" y="764862"/>
                    </a:cubicBezTo>
                    <a:cubicBezTo>
                      <a:pt x="593642" y="764862"/>
                      <a:pt x="764862" y="593642"/>
                      <a:pt x="764862" y="382431"/>
                    </a:cubicBezTo>
                    <a:cubicBezTo>
                      <a:pt x="764862" y="171220"/>
                      <a:pt x="593642" y="0"/>
                      <a:pt x="382431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18102" y="1540523"/>
              <a:ext cx="1300406" cy="44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</a:pPr>
              <a:r>
                <a:rPr lang="en-US" sz="202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skinlog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1865" y="7452201"/>
            <a:ext cx="1201055" cy="1561960"/>
            <a:chOff x="0" y="0"/>
            <a:chExt cx="1601406" cy="2082613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536610" cy="1536610"/>
              <a:chOff x="0" y="0"/>
              <a:chExt cx="764862" cy="76486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64862" cy="764862"/>
              </a:xfrm>
              <a:custGeom>
                <a:avLst/>
                <a:gdLst/>
                <a:ahLst/>
                <a:cxnLst/>
                <a:rect l="l" t="t" r="r" b="b"/>
                <a:pathLst>
                  <a:path w="764862" h="764862">
                    <a:moveTo>
                      <a:pt x="382431" y="0"/>
                    </a:moveTo>
                    <a:cubicBezTo>
                      <a:pt x="171220" y="0"/>
                      <a:pt x="0" y="171220"/>
                      <a:pt x="0" y="382431"/>
                    </a:cubicBezTo>
                    <a:cubicBezTo>
                      <a:pt x="0" y="593642"/>
                      <a:pt x="171220" y="764862"/>
                      <a:pt x="382431" y="764862"/>
                    </a:cubicBezTo>
                    <a:cubicBezTo>
                      <a:pt x="593642" y="764862"/>
                      <a:pt x="764862" y="593642"/>
                      <a:pt x="764862" y="382431"/>
                    </a:cubicBezTo>
                    <a:cubicBezTo>
                      <a:pt x="764862" y="171220"/>
                      <a:pt x="593642" y="0"/>
                      <a:pt x="382431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21599" y="1636833"/>
              <a:ext cx="1579808" cy="44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</a:pPr>
              <a:r>
                <a:rPr lang="en-US" sz="202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zam face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3367316" y="3102823"/>
            <a:ext cx="1243845" cy="0"/>
          </a:xfrm>
          <a:prstGeom prst="line">
            <a:avLst/>
          </a:prstGeom>
          <a:ln w="47625" cap="flat">
            <a:solidFill>
              <a:srgbClr val="FF9A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3186762" y="2787647"/>
            <a:ext cx="1117044" cy="56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Youth</a:t>
            </a:r>
          </a:p>
        </p:txBody>
      </p:sp>
      <p:sp>
        <p:nvSpPr>
          <p:cNvPr id="36" name="AutoShape 36"/>
          <p:cNvSpPr/>
          <p:nvPr/>
        </p:nvSpPr>
        <p:spPr>
          <a:xfrm flipV="1">
            <a:off x="11078542" y="3102823"/>
            <a:ext cx="1545934" cy="0"/>
          </a:xfrm>
          <a:prstGeom prst="line">
            <a:avLst/>
          </a:prstGeom>
          <a:ln w="47625" cap="flat">
            <a:solidFill>
              <a:srgbClr val="FF9A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 flipV="1">
            <a:off x="14826221" y="3102823"/>
            <a:ext cx="1482161" cy="0"/>
          </a:xfrm>
          <a:prstGeom prst="line">
            <a:avLst/>
          </a:prstGeom>
          <a:ln w="47625" cap="flat">
            <a:solidFill>
              <a:srgbClr val="FF9A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9669543" y="6124970"/>
            <a:ext cx="367613" cy="367613"/>
            <a:chOff x="0" y="0"/>
            <a:chExt cx="715862" cy="7158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15862" cy="715862"/>
            </a:xfrm>
            <a:custGeom>
              <a:avLst/>
              <a:gdLst/>
              <a:ahLst/>
              <a:cxnLst/>
              <a:rect l="l" t="t" r="r" b="b"/>
              <a:pathLst>
                <a:path w="715862" h="715862">
                  <a:moveTo>
                    <a:pt x="357931" y="0"/>
                  </a:moveTo>
                  <a:lnTo>
                    <a:pt x="715862" y="715862"/>
                  </a:lnTo>
                  <a:lnTo>
                    <a:pt x="0" y="715862"/>
                  </a:lnTo>
                  <a:lnTo>
                    <a:pt x="357931" y="0"/>
                  </a:lnTo>
                  <a:close/>
                </a:path>
              </a:pathLst>
            </a:custGeom>
            <a:solidFill>
              <a:srgbClr val="FF9AB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11853" y="275215"/>
              <a:ext cx="492155" cy="389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5400000">
            <a:off x="9669543" y="7992044"/>
            <a:ext cx="367613" cy="367613"/>
            <a:chOff x="0" y="0"/>
            <a:chExt cx="715862" cy="71586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15862" cy="715862"/>
            </a:xfrm>
            <a:custGeom>
              <a:avLst/>
              <a:gdLst/>
              <a:ahLst/>
              <a:cxnLst/>
              <a:rect l="l" t="t" r="r" b="b"/>
              <a:pathLst>
                <a:path w="715862" h="715862">
                  <a:moveTo>
                    <a:pt x="357931" y="0"/>
                  </a:moveTo>
                  <a:lnTo>
                    <a:pt x="715862" y="715862"/>
                  </a:lnTo>
                  <a:lnTo>
                    <a:pt x="0" y="715862"/>
                  </a:lnTo>
                  <a:lnTo>
                    <a:pt x="357931" y="0"/>
                  </a:lnTo>
                  <a:close/>
                </a:path>
              </a:pathLst>
            </a:custGeom>
            <a:solidFill>
              <a:srgbClr val="FF9AB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11853" y="275215"/>
              <a:ext cx="492155" cy="389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2250071" y="5823061"/>
            <a:ext cx="2903538" cy="9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3"/>
              </a:lnSpc>
              <a:spcBef>
                <a:spcPct val="0"/>
              </a:spcBef>
            </a:pP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결과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페이지에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0" lvl="0" indent="0" algn="ctr">
              <a:lnSpc>
                <a:spcPts val="3903"/>
              </a:lnSpc>
              <a:spcBef>
                <a:spcPct val="0"/>
              </a:spcBef>
            </a:pPr>
            <a:r>
              <a:rPr lang="en-US" sz="2788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그래프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</a:t>
            </a:r>
            <a:endParaRPr lang="en-US" sz="2788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550970" y="4000500"/>
            <a:ext cx="4301740" cy="9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3"/>
              </a:lnSpc>
              <a:spcBef>
                <a:spcPct val="0"/>
              </a:spcBef>
            </a:pPr>
            <a:r>
              <a:rPr lang="en-US" sz="2788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모바일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앱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지원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</a:t>
            </a:r>
            <a:endParaRPr lang="en-US" sz="2788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ts val="3903"/>
              </a:lnSpc>
              <a:spcBef>
                <a:spcPct val="0"/>
              </a:spcBef>
            </a:pP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편의성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증대</a:t>
            </a:r>
            <a:endParaRPr lang="en-US" sz="2788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752439" y="7953199"/>
            <a:ext cx="3898801" cy="48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3"/>
              </a:lnSpc>
              <a:spcBef>
                <a:spcPct val="0"/>
              </a:spcBef>
            </a:pPr>
            <a:r>
              <a:rPr lang="en-US" sz="2788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AI모델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활용한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피부</a:t>
            </a:r>
            <a:r>
              <a:rPr lang="en-US" sz="2788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88" u="none" strike="noStrike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진단</a:t>
            </a:r>
            <a:endParaRPr lang="en-US" sz="2788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6" name="AutoShape 56"/>
          <p:cNvSpPr/>
          <p:nvPr/>
        </p:nvSpPr>
        <p:spPr>
          <a:xfrm flipV="1">
            <a:off x="7336404" y="3102823"/>
            <a:ext cx="1243845" cy="0"/>
          </a:xfrm>
          <a:prstGeom prst="line">
            <a:avLst/>
          </a:prstGeom>
          <a:ln w="47625" cap="flat">
            <a:solidFill>
              <a:srgbClr val="FF9A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4" name="슬라이드 번호 개체 틀 63">
            <a:extLst>
              <a:ext uri="{FF2B5EF4-FFF2-40B4-BE49-F238E27FC236}">
                <a16:creationId xmlns:a16="http://schemas.microsoft.com/office/drawing/2014/main" id="{E873F966-B813-0A76-5C3E-DD18B32B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74" name="Freeform 3">
            <a:extLst>
              <a:ext uri="{FF2B5EF4-FFF2-40B4-BE49-F238E27FC236}">
                <a16:creationId xmlns:a16="http://schemas.microsoft.com/office/drawing/2014/main" id="{EF9FED9A-9F82-A862-54F0-766AD263D8D1}"/>
              </a:ext>
            </a:extLst>
          </p:cNvPr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5" name="AutoShape 4">
            <a:extLst>
              <a:ext uri="{FF2B5EF4-FFF2-40B4-BE49-F238E27FC236}">
                <a16:creationId xmlns:a16="http://schemas.microsoft.com/office/drawing/2014/main" id="{533B25DC-06E7-0729-D334-08AA87EE3AB3}"/>
              </a:ext>
            </a:extLst>
          </p:cNvPr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6" name="TextBox 65">
            <a:extLst>
              <a:ext uri="{FF2B5EF4-FFF2-40B4-BE49-F238E27FC236}">
                <a16:creationId xmlns:a16="http://schemas.microsoft.com/office/drawing/2014/main" id="{B0027713-E89F-5A5C-A58C-D58424512B2E}"/>
              </a:ext>
            </a:extLst>
          </p:cNvPr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77" name="TextBox 66">
            <a:extLst>
              <a:ext uri="{FF2B5EF4-FFF2-40B4-BE49-F238E27FC236}">
                <a16:creationId xmlns:a16="http://schemas.microsoft.com/office/drawing/2014/main" id="{3B9EFDEB-615B-8610-3ECD-5732F4E8AFC8}"/>
              </a:ext>
            </a:extLst>
          </p:cNvPr>
          <p:cNvSpPr txBox="1"/>
          <p:nvPr/>
        </p:nvSpPr>
        <p:spPr>
          <a:xfrm>
            <a:off x="2624261" y="1257300"/>
            <a:ext cx="2872780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8" name="TextBox 67">
            <a:extLst>
              <a:ext uri="{FF2B5EF4-FFF2-40B4-BE49-F238E27FC236}">
                <a16:creationId xmlns:a16="http://schemas.microsoft.com/office/drawing/2014/main" id="{58276732-8489-C26E-F7A8-55066E569AEB}"/>
              </a:ext>
            </a:extLst>
          </p:cNvPr>
          <p:cNvSpPr txBox="1"/>
          <p:nvPr/>
        </p:nvSpPr>
        <p:spPr>
          <a:xfrm>
            <a:off x="2640012" y="1943764"/>
            <a:ext cx="284638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ko-KR" alt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경쟁업체와의 </a:t>
            </a:r>
            <a:r>
              <a:rPr lang="ko-KR" alt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차별점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8232505-E19E-BFCE-26BD-C58A19896B73}"/>
              </a:ext>
            </a:extLst>
          </p:cNvPr>
          <p:cNvSpPr/>
          <p:nvPr/>
        </p:nvSpPr>
        <p:spPr>
          <a:xfrm>
            <a:off x="11353800" y="2614475"/>
            <a:ext cx="6096000" cy="662648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9A9905C-1999-7660-0E1D-B936B0C226D1}"/>
              </a:ext>
            </a:extLst>
          </p:cNvPr>
          <p:cNvSpPr/>
          <p:nvPr/>
        </p:nvSpPr>
        <p:spPr>
          <a:xfrm>
            <a:off x="4886004" y="2639438"/>
            <a:ext cx="6096000" cy="662648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524000" y="4580657"/>
            <a:ext cx="1930619" cy="2501287"/>
            <a:chOff x="-3" y="0"/>
            <a:chExt cx="2574159" cy="3335048"/>
          </a:xfrm>
        </p:grpSpPr>
        <p:grpSp>
          <p:nvGrpSpPr>
            <p:cNvPr id="9" name="Group 9"/>
            <p:cNvGrpSpPr/>
            <p:nvPr/>
          </p:nvGrpSpPr>
          <p:grpSpPr>
            <a:xfrm>
              <a:off x="-3" y="0"/>
              <a:ext cx="2574159" cy="2574159"/>
              <a:chOff x="-1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34378" y="2585646"/>
              <a:ext cx="2177745" cy="749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39"/>
                </a:lnSpc>
              </a:pPr>
              <a:r>
                <a:rPr lang="en-US" sz="3385" dirty="0" err="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lululab</a:t>
              </a:r>
              <a:endParaRPr lang="en-US" sz="3385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18B611FA-5595-CF30-0F41-80CB903C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C7C0C66E-2137-941E-E2D9-B65901D7BBA1}"/>
              </a:ext>
            </a:extLst>
          </p:cNvPr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7F24C694-4323-CCB9-C1B8-E90971F734DF}"/>
              </a:ext>
            </a:extLst>
          </p:cNvPr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42B8DA8B-E095-2BE9-3A83-2E70F54059EE}"/>
              </a:ext>
            </a:extLst>
          </p:cNvPr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27" name="TextBox 66">
            <a:extLst>
              <a:ext uri="{FF2B5EF4-FFF2-40B4-BE49-F238E27FC236}">
                <a16:creationId xmlns:a16="http://schemas.microsoft.com/office/drawing/2014/main" id="{7CDAA4B0-D3FC-A6A9-378D-C9354BFAEA9D}"/>
              </a:ext>
            </a:extLst>
          </p:cNvPr>
          <p:cNvSpPr txBox="1"/>
          <p:nvPr/>
        </p:nvSpPr>
        <p:spPr>
          <a:xfrm>
            <a:off x="2624261" y="1257300"/>
            <a:ext cx="2872780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67">
            <a:extLst>
              <a:ext uri="{FF2B5EF4-FFF2-40B4-BE49-F238E27FC236}">
                <a16:creationId xmlns:a16="http://schemas.microsoft.com/office/drawing/2014/main" id="{0AB10D1A-6315-5627-10FD-EF3D9BC00235}"/>
              </a:ext>
            </a:extLst>
          </p:cNvPr>
          <p:cNvSpPr txBox="1"/>
          <p:nvPr/>
        </p:nvSpPr>
        <p:spPr>
          <a:xfrm>
            <a:off x="2640012" y="1943764"/>
            <a:ext cx="284638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ko-KR" alt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경쟁업체 재무분석</a:t>
            </a:r>
            <a:r>
              <a:rPr lang="en-US" altLang="ko-KR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00FF3C9-C534-3482-EF58-67601BE3A3D7}"/>
              </a:ext>
            </a:extLst>
          </p:cNvPr>
          <p:cNvGrpSpPr/>
          <p:nvPr/>
        </p:nvGrpSpPr>
        <p:grpSpPr>
          <a:xfrm>
            <a:off x="5097281" y="5829595"/>
            <a:ext cx="5634071" cy="3157846"/>
            <a:chOff x="7628476" y="2673261"/>
            <a:chExt cx="7162800" cy="3508032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0037F85-40C4-5CBC-8103-368EEBE13152}"/>
                </a:ext>
              </a:extLst>
            </p:cNvPr>
            <p:cNvSpPr/>
            <p:nvPr/>
          </p:nvSpPr>
          <p:spPr>
            <a:xfrm>
              <a:off x="7628476" y="2673261"/>
              <a:ext cx="7162800" cy="3508032"/>
            </a:xfrm>
            <a:prstGeom prst="roundRect">
              <a:avLst>
                <a:gd name="adj" fmla="val 18527"/>
              </a:avLst>
            </a:prstGeom>
            <a:blipFill>
              <a:blip r:embed="rId4"/>
              <a:stretch>
                <a:fillRect l="-11458" t="-102288" r="-135968" b="-2781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B7D692E-A76D-998E-2BE7-AF1AC547249C}"/>
                </a:ext>
              </a:extLst>
            </p:cNvPr>
            <p:cNvSpPr/>
            <p:nvPr/>
          </p:nvSpPr>
          <p:spPr>
            <a:xfrm>
              <a:off x="13122000" y="3106562"/>
              <a:ext cx="533400" cy="2624400"/>
            </a:xfrm>
            <a:prstGeom prst="rect">
              <a:avLst/>
            </a:prstGeom>
            <a:solidFill>
              <a:srgbClr val="FF9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Freeform 7">
            <a:extLst>
              <a:ext uri="{FF2B5EF4-FFF2-40B4-BE49-F238E27FC236}">
                <a16:creationId xmlns:a16="http://schemas.microsoft.com/office/drawing/2014/main" id="{F1826ABC-81F5-50BE-7F93-B1ED3070B1C5}"/>
              </a:ext>
            </a:extLst>
          </p:cNvPr>
          <p:cNvSpPr/>
          <p:nvPr/>
        </p:nvSpPr>
        <p:spPr>
          <a:xfrm>
            <a:off x="11584258" y="5829595"/>
            <a:ext cx="5635084" cy="3252782"/>
          </a:xfrm>
          <a:prstGeom prst="roundRect">
            <a:avLst/>
          </a:prstGeom>
          <a:blipFill>
            <a:blip r:embed="rId4"/>
            <a:stretch>
              <a:fillRect l="-130884" t="-93404" r="-11008" b="-19306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3A9D4-B91C-F5E0-1F08-25C81126FF4D}"/>
              </a:ext>
            </a:extLst>
          </p:cNvPr>
          <p:cNvSpPr txBox="1"/>
          <p:nvPr/>
        </p:nvSpPr>
        <p:spPr>
          <a:xfrm>
            <a:off x="7210104" y="3086100"/>
            <a:ext cx="1447800" cy="74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46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 Bold"/>
                <a:sym typeface="Source Han Sans KR Bold"/>
              </a:rPr>
              <a:t>매출액</a:t>
            </a:r>
            <a:endParaRPr lang="en-US" altLang="ko-KR" sz="36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B06EE5-B02A-BEA8-46D3-FB9E44FDC490}"/>
              </a:ext>
            </a:extLst>
          </p:cNvPr>
          <p:cNvSpPr txBox="1"/>
          <p:nvPr/>
        </p:nvSpPr>
        <p:spPr>
          <a:xfrm>
            <a:off x="13387181" y="3086100"/>
            <a:ext cx="2029238" cy="74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6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 Bold"/>
                <a:sym typeface="Source Han Sans KR Bold"/>
              </a:rPr>
              <a:t>영업이익</a:t>
            </a:r>
            <a:endParaRPr lang="en-US" altLang="ko-KR" sz="36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EBC4E3-39C4-1A97-9F5E-F4F0B0A30B9E}"/>
              </a:ext>
            </a:extLst>
          </p:cNvPr>
          <p:cNvSpPr txBox="1"/>
          <p:nvPr/>
        </p:nvSpPr>
        <p:spPr>
          <a:xfrm>
            <a:off x="5918107" y="4147485"/>
            <a:ext cx="3992420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70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억 </a:t>
            </a: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천만원</a:t>
            </a:r>
            <a:endParaRPr lang="en-US" altLang="ko-KR" sz="4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325C8C-B001-7371-897A-06382FD6889B}"/>
              </a:ext>
            </a:extLst>
          </p:cNvPr>
          <p:cNvSpPr txBox="1"/>
          <p:nvPr/>
        </p:nvSpPr>
        <p:spPr>
          <a:xfrm>
            <a:off x="12395652" y="4147485"/>
            <a:ext cx="3992420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-54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억 </a:t>
            </a: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천만원</a:t>
            </a:r>
            <a:endParaRPr lang="en-US" altLang="ko-KR" sz="4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7FAC4A7-FDFF-1787-0C74-5BE07A42FD3B}"/>
              </a:ext>
            </a:extLst>
          </p:cNvPr>
          <p:cNvCxnSpPr/>
          <p:nvPr/>
        </p:nvCxnSpPr>
        <p:spPr>
          <a:xfrm>
            <a:off x="5486400" y="3924300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CA41466-A6E4-1F55-312C-4AB4906CE9EB}"/>
              </a:ext>
            </a:extLst>
          </p:cNvPr>
          <p:cNvCxnSpPr/>
          <p:nvPr/>
        </p:nvCxnSpPr>
        <p:spPr>
          <a:xfrm>
            <a:off x="5497041" y="5154038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8469DD3-B1EC-2743-4139-E4C0BAD2ED98}"/>
              </a:ext>
            </a:extLst>
          </p:cNvPr>
          <p:cNvCxnSpPr/>
          <p:nvPr/>
        </p:nvCxnSpPr>
        <p:spPr>
          <a:xfrm>
            <a:off x="11876559" y="3913762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0699FBB-920E-DB78-9679-9A2B3876F685}"/>
              </a:ext>
            </a:extLst>
          </p:cNvPr>
          <p:cNvCxnSpPr/>
          <p:nvPr/>
        </p:nvCxnSpPr>
        <p:spPr>
          <a:xfrm>
            <a:off x="11887200" y="5143500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60462" y="2637437"/>
            <a:ext cx="6081720" cy="1626571"/>
          </a:xfrm>
          <a:custGeom>
            <a:avLst/>
            <a:gdLst/>
            <a:ahLst/>
            <a:cxnLst/>
            <a:rect l="l" t="t" r="r" b="b"/>
            <a:pathLst>
              <a:path w="6081720" h="1626571">
                <a:moveTo>
                  <a:pt x="0" y="0"/>
                </a:moveTo>
                <a:lnTo>
                  <a:pt x="6081720" y="0"/>
                </a:lnTo>
                <a:lnTo>
                  <a:pt x="6081720" y="1626570"/>
                </a:lnTo>
                <a:lnTo>
                  <a:pt x="0" y="162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443360" y="3561362"/>
            <a:ext cx="6007701" cy="1649868"/>
          </a:xfrm>
          <a:custGeom>
            <a:avLst/>
            <a:gdLst/>
            <a:ahLst/>
            <a:cxnLst/>
            <a:rect l="l" t="t" r="r" b="b"/>
            <a:pathLst>
              <a:path w="6007701" h="1649868">
                <a:moveTo>
                  <a:pt x="0" y="0"/>
                </a:moveTo>
                <a:lnTo>
                  <a:pt x="6007702" y="0"/>
                </a:lnTo>
                <a:lnTo>
                  <a:pt x="6007702" y="1649868"/>
                </a:lnTo>
                <a:lnTo>
                  <a:pt x="0" y="1649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6978112"/>
            <a:ext cx="7874117" cy="2135894"/>
          </a:xfrm>
          <a:custGeom>
            <a:avLst/>
            <a:gdLst/>
            <a:ahLst/>
            <a:cxnLst/>
            <a:rect l="l" t="t" r="r" b="b"/>
            <a:pathLst>
              <a:path w="7874117" h="2135894">
                <a:moveTo>
                  <a:pt x="0" y="0"/>
                </a:moveTo>
                <a:lnTo>
                  <a:pt x="7874117" y="0"/>
                </a:lnTo>
                <a:lnTo>
                  <a:pt x="7874117" y="2135894"/>
                </a:lnTo>
                <a:lnTo>
                  <a:pt x="0" y="213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766448" y="1410037"/>
            <a:ext cx="7520993" cy="2040685"/>
          </a:xfrm>
          <a:custGeom>
            <a:avLst/>
            <a:gdLst/>
            <a:ahLst/>
            <a:cxnLst/>
            <a:rect l="l" t="t" r="r" b="b"/>
            <a:pathLst>
              <a:path w="7520993" h="2040685">
                <a:moveTo>
                  <a:pt x="0" y="0"/>
                </a:moveTo>
                <a:lnTo>
                  <a:pt x="7520993" y="0"/>
                </a:lnTo>
                <a:lnTo>
                  <a:pt x="7520993" y="2040685"/>
                </a:lnTo>
                <a:lnTo>
                  <a:pt x="0" y="2040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982492" y="2914218"/>
            <a:ext cx="7276808" cy="1968826"/>
          </a:xfrm>
          <a:custGeom>
            <a:avLst/>
            <a:gdLst/>
            <a:ahLst/>
            <a:cxnLst/>
            <a:rect l="l" t="t" r="r" b="b"/>
            <a:pathLst>
              <a:path w="7276808" h="1968826">
                <a:moveTo>
                  <a:pt x="0" y="0"/>
                </a:moveTo>
                <a:lnTo>
                  <a:pt x="7276808" y="0"/>
                </a:lnTo>
                <a:lnTo>
                  <a:pt x="7276808" y="1968826"/>
                </a:lnTo>
                <a:lnTo>
                  <a:pt x="0" y="196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671889" y="6850604"/>
            <a:ext cx="7587411" cy="2073708"/>
          </a:xfrm>
          <a:custGeom>
            <a:avLst/>
            <a:gdLst/>
            <a:ahLst/>
            <a:cxnLst/>
            <a:rect l="l" t="t" r="r" b="b"/>
            <a:pathLst>
              <a:path w="7587411" h="2073708">
                <a:moveTo>
                  <a:pt x="0" y="0"/>
                </a:moveTo>
                <a:lnTo>
                  <a:pt x="7587411" y="0"/>
                </a:lnTo>
                <a:lnTo>
                  <a:pt x="7587411" y="2073708"/>
                </a:lnTo>
                <a:lnTo>
                  <a:pt x="0" y="2073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5447211" y="3898631"/>
            <a:ext cx="5669397" cy="1542220"/>
          </a:xfrm>
          <a:custGeom>
            <a:avLst/>
            <a:gdLst/>
            <a:ahLst/>
            <a:cxnLst/>
            <a:rect l="l" t="t" r="r" b="b"/>
            <a:pathLst>
              <a:path w="5669397" h="1542220">
                <a:moveTo>
                  <a:pt x="0" y="0"/>
                </a:moveTo>
                <a:lnTo>
                  <a:pt x="5669397" y="0"/>
                </a:lnTo>
                <a:lnTo>
                  <a:pt x="5669397" y="1542220"/>
                </a:lnTo>
                <a:lnTo>
                  <a:pt x="0" y="15422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730646" y="4445256"/>
            <a:ext cx="6360821" cy="1748211"/>
          </a:xfrm>
          <a:custGeom>
            <a:avLst/>
            <a:gdLst/>
            <a:ahLst/>
            <a:cxnLst/>
            <a:rect l="l" t="t" r="r" b="b"/>
            <a:pathLst>
              <a:path w="6360821" h="1748211">
                <a:moveTo>
                  <a:pt x="0" y="0"/>
                </a:moveTo>
                <a:lnTo>
                  <a:pt x="6360821" y="0"/>
                </a:lnTo>
                <a:lnTo>
                  <a:pt x="6360821" y="1748211"/>
                </a:lnTo>
                <a:lnTo>
                  <a:pt x="0" y="1748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028700" y="5058130"/>
            <a:ext cx="7344524" cy="2026426"/>
          </a:xfrm>
          <a:custGeom>
            <a:avLst/>
            <a:gdLst/>
            <a:ahLst/>
            <a:cxnLst/>
            <a:rect l="l" t="t" r="r" b="b"/>
            <a:pathLst>
              <a:path w="7344524" h="2026426">
                <a:moveTo>
                  <a:pt x="0" y="0"/>
                </a:moveTo>
                <a:lnTo>
                  <a:pt x="7344524" y="0"/>
                </a:lnTo>
                <a:lnTo>
                  <a:pt x="7344524" y="2026425"/>
                </a:lnTo>
                <a:lnTo>
                  <a:pt x="0" y="20264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700962" y="5429089"/>
            <a:ext cx="5563468" cy="1528757"/>
          </a:xfrm>
          <a:custGeom>
            <a:avLst/>
            <a:gdLst/>
            <a:ahLst/>
            <a:cxnLst/>
            <a:rect l="l" t="t" r="r" b="b"/>
            <a:pathLst>
              <a:path w="5563468" h="1528757">
                <a:moveTo>
                  <a:pt x="0" y="0"/>
                </a:moveTo>
                <a:lnTo>
                  <a:pt x="5563468" y="0"/>
                </a:lnTo>
                <a:lnTo>
                  <a:pt x="5563468" y="1528757"/>
                </a:lnTo>
                <a:lnTo>
                  <a:pt x="0" y="15287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7766448" y="5888526"/>
            <a:ext cx="7217016" cy="1975736"/>
          </a:xfrm>
          <a:custGeom>
            <a:avLst/>
            <a:gdLst/>
            <a:ahLst/>
            <a:cxnLst/>
            <a:rect l="l" t="t" r="r" b="b"/>
            <a:pathLst>
              <a:path w="7217016" h="1975736">
                <a:moveTo>
                  <a:pt x="0" y="0"/>
                </a:moveTo>
                <a:lnTo>
                  <a:pt x="7217015" y="0"/>
                </a:lnTo>
                <a:lnTo>
                  <a:pt x="7217015" y="1975736"/>
                </a:lnTo>
                <a:lnTo>
                  <a:pt x="0" y="19757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4736" y="1333118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개발동기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71018" y="2010627"/>
            <a:ext cx="234530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주제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선정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이유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1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F6872C96-9DF2-98C5-6AEB-EA64A6E7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600200" y="4550867"/>
            <a:ext cx="1873228" cy="2421433"/>
            <a:chOff x="0" y="0"/>
            <a:chExt cx="2497637" cy="322857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497637" cy="2497637"/>
              <a:chOff x="0" y="0"/>
              <a:chExt cx="764862" cy="76486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64862" cy="764862"/>
              </a:xfrm>
              <a:custGeom>
                <a:avLst/>
                <a:gdLst/>
                <a:ahLst/>
                <a:cxnLst/>
                <a:rect l="l" t="t" r="r" b="b"/>
                <a:pathLst>
                  <a:path w="764862" h="764862">
                    <a:moveTo>
                      <a:pt x="382431" y="0"/>
                    </a:moveTo>
                    <a:cubicBezTo>
                      <a:pt x="171220" y="0"/>
                      <a:pt x="0" y="171220"/>
                      <a:pt x="0" y="382431"/>
                    </a:cubicBezTo>
                    <a:cubicBezTo>
                      <a:pt x="0" y="593642"/>
                      <a:pt x="171220" y="764862"/>
                      <a:pt x="382431" y="764862"/>
                    </a:cubicBezTo>
                    <a:cubicBezTo>
                      <a:pt x="593642" y="764862"/>
                      <a:pt x="764862" y="593642"/>
                      <a:pt x="764862" y="382431"/>
                    </a:cubicBezTo>
                    <a:cubicBezTo>
                      <a:pt x="764862" y="171220"/>
                      <a:pt x="593642" y="0"/>
                      <a:pt x="38243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91965" y="2499251"/>
              <a:ext cx="2113706" cy="729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</a:pPr>
              <a:r>
                <a:rPr lang="en-US" sz="3286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skinlog</a:t>
              </a:r>
            </a:p>
          </p:txBody>
        </p:sp>
      </p:grp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97E4F33A-33F3-5BFC-EF2A-D5FD5D9F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A1C9D3A5-776E-9A92-E5A4-9138EDBDAE03}"/>
              </a:ext>
            </a:extLst>
          </p:cNvPr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6EC43-ACF1-6054-242D-842254010B43}"/>
              </a:ext>
            </a:extLst>
          </p:cNvPr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B367C598-3C3E-E56B-3867-4A4F7964B510}"/>
              </a:ext>
            </a:extLst>
          </p:cNvPr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25" name="TextBox 66">
            <a:extLst>
              <a:ext uri="{FF2B5EF4-FFF2-40B4-BE49-F238E27FC236}">
                <a16:creationId xmlns:a16="http://schemas.microsoft.com/office/drawing/2014/main" id="{7D59CC24-4EA5-724B-DF89-B364121F723B}"/>
              </a:ext>
            </a:extLst>
          </p:cNvPr>
          <p:cNvSpPr txBox="1"/>
          <p:nvPr/>
        </p:nvSpPr>
        <p:spPr>
          <a:xfrm>
            <a:off x="2624261" y="1257300"/>
            <a:ext cx="2872780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67">
            <a:extLst>
              <a:ext uri="{FF2B5EF4-FFF2-40B4-BE49-F238E27FC236}">
                <a16:creationId xmlns:a16="http://schemas.microsoft.com/office/drawing/2014/main" id="{AC3B8527-2400-518D-575E-D75D3F385A84}"/>
              </a:ext>
            </a:extLst>
          </p:cNvPr>
          <p:cNvSpPr txBox="1"/>
          <p:nvPr/>
        </p:nvSpPr>
        <p:spPr>
          <a:xfrm>
            <a:off x="2640012" y="1943764"/>
            <a:ext cx="284638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ko-KR" alt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경쟁업체 재무분석</a:t>
            </a:r>
            <a:r>
              <a:rPr lang="en-US" altLang="ko-KR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525EB92-D1F9-B8AB-366B-CDE0C3A2FA33}"/>
              </a:ext>
            </a:extLst>
          </p:cNvPr>
          <p:cNvSpPr/>
          <p:nvPr/>
        </p:nvSpPr>
        <p:spPr>
          <a:xfrm>
            <a:off x="11353800" y="2614475"/>
            <a:ext cx="6096000" cy="662648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FED58E0-04EF-8398-D2AB-4B100B0B6525}"/>
              </a:ext>
            </a:extLst>
          </p:cNvPr>
          <p:cNvSpPr/>
          <p:nvPr/>
        </p:nvSpPr>
        <p:spPr>
          <a:xfrm>
            <a:off x="4886004" y="2639438"/>
            <a:ext cx="6096000" cy="662648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961508-FF80-8FE8-F531-3F6B12068821}"/>
              </a:ext>
            </a:extLst>
          </p:cNvPr>
          <p:cNvSpPr txBox="1"/>
          <p:nvPr/>
        </p:nvSpPr>
        <p:spPr>
          <a:xfrm>
            <a:off x="7210104" y="3086100"/>
            <a:ext cx="1447800" cy="74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46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 Bold"/>
                <a:sym typeface="Source Han Sans KR Bold"/>
              </a:rPr>
              <a:t>매출액</a:t>
            </a:r>
            <a:endParaRPr lang="en-US" altLang="ko-KR" sz="36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FBDB11-BBBB-6450-2110-1880301F397D}"/>
              </a:ext>
            </a:extLst>
          </p:cNvPr>
          <p:cNvSpPr txBox="1"/>
          <p:nvPr/>
        </p:nvSpPr>
        <p:spPr>
          <a:xfrm>
            <a:off x="13387181" y="3086100"/>
            <a:ext cx="2029238" cy="74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6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 Bold"/>
                <a:sym typeface="Source Han Sans KR Bold"/>
              </a:rPr>
              <a:t>영업이익</a:t>
            </a:r>
            <a:endParaRPr lang="en-US" altLang="ko-KR" sz="36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E60CC5-F09A-E2D8-91F8-5B95582D3B7D}"/>
              </a:ext>
            </a:extLst>
          </p:cNvPr>
          <p:cNvSpPr txBox="1"/>
          <p:nvPr/>
        </p:nvSpPr>
        <p:spPr>
          <a:xfrm>
            <a:off x="5559057" y="4137490"/>
            <a:ext cx="4749893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억 </a:t>
            </a: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9,455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만원</a:t>
            </a:r>
            <a:endParaRPr lang="en-US" altLang="ko-KR" sz="4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4EEC3-245A-D774-7C28-DA86D08D67BA}"/>
              </a:ext>
            </a:extLst>
          </p:cNvPr>
          <p:cNvSpPr txBox="1"/>
          <p:nvPr/>
        </p:nvSpPr>
        <p:spPr>
          <a:xfrm>
            <a:off x="12244384" y="4137490"/>
            <a:ext cx="4314831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-3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억 </a:t>
            </a: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8,209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만원</a:t>
            </a:r>
            <a:endParaRPr lang="en-US" altLang="ko-KR" sz="4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4A38DE4C-79B7-580A-67DB-92A0D622F9E6}"/>
              </a:ext>
            </a:extLst>
          </p:cNvPr>
          <p:cNvSpPr/>
          <p:nvPr/>
        </p:nvSpPr>
        <p:spPr>
          <a:xfrm>
            <a:off x="11886164" y="4935144"/>
            <a:ext cx="5031269" cy="4075559"/>
          </a:xfrm>
          <a:custGeom>
            <a:avLst/>
            <a:gdLst/>
            <a:ahLst/>
            <a:cxnLst/>
            <a:rect l="l" t="t" r="r" b="b"/>
            <a:pathLst>
              <a:path w="10155429" h="7075974">
                <a:moveTo>
                  <a:pt x="0" y="0"/>
                </a:moveTo>
                <a:lnTo>
                  <a:pt x="10155429" y="0"/>
                </a:lnTo>
                <a:lnTo>
                  <a:pt x="10155429" y="7075974"/>
                </a:lnTo>
                <a:lnTo>
                  <a:pt x="0" y="7075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760" t="-100017" r="-5474" b="-6196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/>
          <p:cNvSpPr/>
          <p:nvPr/>
        </p:nvSpPr>
        <p:spPr>
          <a:xfrm>
            <a:off x="5648745" y="5198801"/>
            <a:ext cx="4561616" cy="3714160"/>
          </a:xfrm>
          <a:custGeom>
            <a:avLst/>
            <a:gdLst/>
            <a:ahLst/>
            <a:cxnLst/>
            <a:rect l="l" t="t" r="r" b="b"/>
            <a:pathLst>
              <a:path w="10155429" h="7075974">
                <a:moveTo>
                  <a:pt x="0" y="0"/>
                </a:moveTo>
                <a:lnTo>
                  <a:pt x="10155429" y="0"/>
                </a:lnTo>
                <a:lnTo>
                  <a:pt x="10155429" y="7075974"/>
                </a:lnTo>
                <a:lnTo>
                  <a:pt x="0" y="7075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75" t="-86506" r="-118441" b="-9045"/>
            </a:stretch>
          </a:blipFill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A28246-CC84-4465-F8BA-D21B94AED140}"/>
              </a:ext>
            </a:extLst>
          </p:cNvPr>
          <p:cNvCxnSpPr/>
          <p:nvPr/>
        </p:nvCxnSpPr>
        <p:spPr>
          <a:xfrm>
            <a:off x="5487329" y="3848100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FA6CF25-C217-6986-FA84-DA561017CA51}"/>
              </a:ext>
            </a:extLst>
          </p:cNvPr>
          <p:cNvCxnSpPr/>
          <p:nvPr/>
        </p:nvCxnSpPr>
        <p:spPr>
          <a:xfrm>
            <a:off x="5497970" y="5077838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0F62D4B-C8FE-D766-01B8-71687D23BD0D}"/>
              </a:ext>
            </a:extLst>
          </p:cNvPr>
          <p:cNvCxnSpPr/>
          <p:nvPr/>
        </p:nvCxnSpPr>
        <p:spPr>
          <a:xfrm>
            <a:off x="11877488" y="3837562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C7DDDB9-0E9C-EA2C-5C40-685097F5FE04}"/>
              </a:ext>
            </a:extLst>
          </p:cNvPr>
          <p:cNvCxnSpPr/>
          <p:nvPr/>
        </p:nvCxnSpPr>
        <p:spPr>
          <a:xfrm>
            <a:off x="11888129" y="5067300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40879" y="4776916"/>
            <a:ext cx="1688121" cy="2195384"/>
            <a:chOff x="0" y="0"/>
            <a:chExt cx="2250827" cy="29271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159754" cy="2159754"/>
              <a:chOff x="0" y="0"/>
              <a:chExt cx="764862" cy="76486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64862" cy="764862"/>
              </a:xfrm>
              <a:custGeom>
                <a:avLst/>
                <a:gdLst/>
                <a:ahLst/>
                <a:cxnLst/>
                <a:rect l="l" t="t" r="r" b="b"/>
                <a:pathLst>
                  <a:path w="764862" h="764862">
                    <a:moveTo>
                      <a:pt x="382431" y="0"/>
                    </a:moveTo>
                    <a:cubicBezTo>
                      <a:pt x="171220" y="0"/>
                      <a:pt x="0" y="171220"/>
                      <a:pt x="0" y="382431"/>
                    </a:cubicBezTo>
                    <a:cubicBezTo>
                      <a:pt x="0" y="593642"/>
                      <a:pt x="171220" y="764862"/>
                      <a:pt x="382431" y="764862"/>
                    </a:cubicBezTo>
                    <a:cubicBezTo>
                      <a:pt x="593642" y="764862"/>
                      <a:pt x="764862" y="593642"/>
                      <a:pt x="764862" y="382431"/>
                    </a:cubicBezTo>
                    <a:cubicBezTo>
                      <a:pt x="764862" y="171220"/>
                      <a:pt x="593642" y="0"/>
                      <a:pt x="38243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0358" y="2306546"/>
              <a:ext cx="2220470" cy="62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8"/>
                </a:lnSpc>
              </a:pPr>
              <a:r>
                <a:rPr lang="en-US" sz="284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zam face</a:t>
              </a:r>
            </a:p>
          </p:txBody>
        </p:sp>
      </p:grp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BF320868-4A1A-045F-84B9-83A1AADC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33926B63-727C-3A20-C582-B983538BB505}"/>
              </a:ext>
            </a:extLst>
          </p:cNvPr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FCD3257C-9668-DE9B-AE2D-959161BF5D32}"/>
              </a:ext>
            </a:extLst>
          </p:cNvPr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F8BCBDD7-812E-5D35-8800-986177B65C8F}"/>
              </a:ext>
            </a:extLst>
          </p:cNvPr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25" name="TextBox 66">
            <a:extLst>
              <a:ext uri="{FF2B5EF4-FFF2-40B4-BE49-F238E27FC236}">
                <a16:creationId xmlns:a16="http://schemas.microsoft.com/office/drawing/2014/main" id="{F13B21BD-9902-C785-BCF0-ADC977E54C5B}"/>
              </a:ext>
            </a:extLst>
          </p:cNvPr>
          <p:cNvSpPr txBox="1"/>
          <p:nvPr/>
        </p:nvSpPr>
        <p:spPr>
          <a:xfrm>
            <a:off x="2624261" y="1257300"/>
            <a:ext cx="2872780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67">
            <a:extLst>
              <a:ext uri="{FF2B5EF4-FFF2-40B4-BE49-F238E27FC236}">
                <a16:creationId xmlns:a16="http://schemas.microsoft.com/office/drawing/2014/main" id="{DFF82A39-16A0-DDFF-1CEA-F891B68882A2}"/>
              </a:ext>
            </a:extLst>
          </p:cNvPr>
          <p:cNvSpPr txBox="1"/>
          <p:nvPr/>
        </p:nvSpPr>
        <p:spPr>
          <a:xfrm>
            <a:off x="2640012" y="1943764"/>
            <a:ext cx="284638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ko-KR" alt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경쟁업체 재무분석</a:t>
            </a:r>
            <a:r>
              <a:rPr lang="en-US" altLang="ko-KR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00E5E7B-910C-DDB3-E3D8-F20481492E51}"/>
              </a:ext>
            </a:extLst>
          </p:cNvPr>
          <p:cNvSpPr/>
          <p:nvPr/>
        </p:nvSpPr>
        <p:spPr>
          <a:xfrm>
            <a:off x="11353800" y="2614475"/>
            <a:ext cx="6096000" cy="662648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14DD208-C727-A8BE-4AF1-EDD70D38F3ED}"/>
              </a:ext>
            </a:extLst>
          </p:cNvPr>
          <p:cNvSpPr/>
          <p:nvPr/>
        </p:nvSpPr>
        <p:spPr>
          <a:xfrm>
            <a:off x="4886004" y="2639438"/>
            <a:ext cx="6096000" cy="662648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F248E-83FC-90DC-DF73-01DCA4C24A0A}"/>
              </a:ext>
            </a:extLst>
          </p:cNvPr>
          <p:cNvSpPr txBox="1"/>
          <p:nvPr/>
        </p:nvSpPr>
        <p:spPr>
          <a:xfrm>
            <a:off x="7210104" y="3086100"/>
            <a:ext cx="1447800" cy="74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46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 Bold"/>
                <a:sym typeface="Source Han Sans KR Bold"/>
              </a:rPr>
              <a:t>매출액</a:t>
            </a:r>
            <a:endParaRPr lang="en-US" altLang="ko-KR" sz="36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9FFE3D-15DE-9851-76C1-66D38E66ADFB}"/>
              </a:ext>
            </a:extLst>
          </p:cNvPr>
          <p:cNvSpPr txBox="1"/>
          <p:nvPr/>
        </p:nvSpPr>
        <p:spPr>
          <a:xfrm>
            <a:off x="13387181" y="3086100"/>
            <a:ext cx="2029238" cy="74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6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 Bold"/>
                <a:sym typeface="Source Han Sans KR Bold"/>
              </a:rPr>
              <a:t>영업이익</a:t>
            </a:r>
            <a:endParaRPr lang="en-US" altLang="ko-KR" sz="36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08A663-F243-A8E2-C63E-C23118D9A191}"/>
              </a:ext>
            </a:extLst>
          </p:cNvPr>
          <p:cNvSpPr txBox="1"/>
          <p:nvPr/>
        </p:nvSpPr>
        <p:spPr>
          <a:xfrm>
            <a:off x="5559057" y="4137490"/>
            <a:ext cx="4749893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억 </a:t>
            </a: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4,214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만원</a:t>
            </a:r>
            <a:endParaRPr lang="en-US" altLang="ko-KR" sz="4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E19A1A-4E1A-A981-059E-CCE222838216}"/>
              </a:ext>
            </a:extLst>
          </p:cNvPr>
          <p:cNvSpPr txBox="1"/>
          <p:nvPr/>
        </p:nvSpPr>
        <p:spPr>
          <a:xfrm>
            <a:off x="12244384" y="4137490"/>
            <a:ext cx="4314831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-43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억 </a:t>
            </a:r>
            <a:r>
              <a:rPr lang="en-US" altLang="ko-KR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lang="ko-KR" altLang="en-US" sz="4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천만원</a:t>
            </a:r>
            <a:endParaRPr lang="en-US" altLang="ko-KR" sz="4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68F01DA6-BFE6-EB55-AD8C-9028A74416A5}"/>
              </a:ext>
            </a:extLst>
          </p:cNvPr>
          <p:cNvSpPr/>
          <p:nvPr/>
        </p:nvSpPr>
        <p:spPr>
          <a:xfrm>
            <a:off x="11632235" y="5742305"/>
            <a:ext cx="5487302" cy="2691490"/>
          </a:xfrm>
          <a:custGeom>
            <a:avLst/>
            <a:gdLst/>
            <a:ahLst/>
            <a:cxnLst/>
            <a:rect l="l" t="t" r="r" b="b"/>
            <a:pathLst>
              <a:path w="12749308" h="5564884">
                <a:moveTo>
                  <a:pt x="0" y="0"/>
                </a:moveTo>
                <a:lnTo>
                  <a:pt x="12749308" y="0"/>
                </a:lnTo>
                <a:lnTo>
                  <a:pt x="12749308" y="5564884"/>
                </a:lnTo>
                <a:lnTo>
                  <a:pt x="0" y="5564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933" t="-94299" r="-7409" b="-27977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/>
          <p:cNvSpPr/>
          <p:nvPr/>
        </p:nvSpPr>
        <p:spPr>
          <a:xfrm>
            <a:off x="5181600" y="5838461"/>
            <a:ext cx="5486400" cy="2657839"/>
          </a:xfrm>
          <a:custGeom>
            <a:avLst/>
            <a:gdLst/>
            <a:ahLst/>
            <a:cxnLst/>
            <a:rect l="l" t="t" r="r" b="b"/>
            <a:pathLst>
              <a:path w="12749308" h="5564884">
                <a:moveTo>
                  <a:pt x="0" y="0"/>
                </a:moveTo>
                <a:lnTo>
                  <a:pt x="12749308" y="0"/>
                </a:lnTo>
                <a:lnTo>
                  <a:pt x="12749308" y="5564884"/>
                </a:lnTo>
                <a:lnTo>
                  <a:pt x="0" y="5564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71" t="-89212" r="-128156" b="-22849"/>
            </a:stretch>
          </a:blipFill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CF8B5A-05F5-3476-3616-A2C8286BDCDF}"/>
              </a:ext>
            </a:extLst>
          </p:cNvPr>
          <p:cNvCxnSpPr/>
          <p:nvPr/>
        </p:nvCxnSpPr>
        <p:spPr>
          <a:xfrm>
            <a:off x="5639729" y="3934838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1D77D9-0C94-C0B2-847E-D42BB98DEBEE}"/>
              </a:ext>
            </a:extLst>
          </p:cNvPr>
          <p:cNvCxnSpPr/>
          <p:nvPr/>
        </p:nvCxnSpPr>
        <p:spPr>
          <a:xfrm>
            <a:off x="5650370" y="5164576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DB18CF2-0832-4EA5-C2D4-B7B707982672}"/>
              </a:ext>
            </a:extLst>
          </p:cNvPr>
          <p:cNvCxnSpPr/>
          <p:nvPr/>
        </p:nvCxnSpPr>
        <p:spPr>
          <a:xfrm>
            <a:off x="12029888" y="3924300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D9EE4FA-80AD-B9B2-E2C7-C9663B6B3318}"/>
              </a:ext>
            </a:extLst>
          </p:cNvPr>
          <p:cNvCxnSpPr/>
          <p:nvPr/>
        </p:nvCxnSpPr>
        <p:spPr>
          <a:xfrm>
            <a:off x="12040529" y="5154038"/>
            <a:ext cx="48758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153C30-F358-64F9-6A2A-8DABA9AE3956}"/>
              </a:ext>
            </a:extLst>
          </p:cNvPr>
          <p:cNvGrpSpPr/>
          <p:nvPr/>
        </p:nvGrpSpPr>
        <p:grpSpPr>
          <a:xfrm>
            <a:off x="1232206" y="3606630"/>
            <a:ext cx="15760394" cy="4585723"/>
            <a:chOff x="1272934" y="3606630"/>
            <a:chExt cx="15760394" cy="4585723"/>
          </a:xfrm>
        </p:grpSpPr>
        <p:sp>
          <p:nvSpPr>
            <p:cNvPr id="5" name="Freeform 5"/>
            <p:cNvSpPr/>
            <p:nvPr/>
          </p:nvSpPr>
          <p:spPr>
            <a:xfrm rot="-10800000">
              <a:off x="14137397" y="4663548"/>
              <a:ext cx="2113836" cy="1056918"/>
            </a:xfrm>
            <a:custGeom>
              <a:avLst/>
              <a:gdLst/>
              <a:ahLst/>
              <a:cxnLst/>
              <a:rect l="l" t="t" r="r" b="b"/>
              <a:pathLst>
                <a:path w="2113836" h="1056918">
                  <a:moveTo>
                    <a:pt x="0" y="0"/>
                  </a:moveTo>
                  <a:lnTo>
                    <a:pt x="2113836" y="0"/>
                  </a:lnTo>
                  <a:lnTo>
                    <a:pt x="2113836" y="1056918"/>
                  </a:lnTo>
                  <a:lnTo>
                    <a:pt x="0" y="1056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4196174" y="3661048"/>
              <a:ext cx="2004999" cy="2004999"/>
              <a:chOff x="0" y="0"/>
              <a:chExt cx="2673332" cy="2673332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0" y="0"/>
                <a:ext cx="2673332" cy="2673332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100" cap="sq">
                  <a:solidFill>
                    <a:srgbClr val="FB5C95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45057" tIns="45057" rIns="45057" bIns="45057" rtlCol="0" anchor="ctr"/>
                <a:lstStyle/>
                <a:p>
                  <a:pPr algn="ctr">
                    <a:lnSpc>
                      <a:spcPts val="3220"/>
                    </a:lnSpc>
                  </a:pPr>
                  <a:endParaRPr/>
                </a:p>
              </p:txBody>
            </p:sp>
          </p:grpSp>
          <p:sp>
            <p:nvSpPr>
              <p:cNvPr id="10" name="Freeform 10"/>
              <p:cNvSpPr/>
              <p:nvPr/>
            </p:nvSpPr>
            <p:spPr>
              <a:xfrm>
                <a:off x="569994" y="527971"/>
                <a:ext cx="1560380" cy="1560380"/>
              </a:xfrm>
              <a:custGeom>
                <a:avLst/>
                <a:gdLst/>
                <a:ahLst/>
                <a:cxnLst/>
                <a:rect l="l" t="t" r="r" b="b"/>
                <a:pathLst>
                  <a:path w="1560380" h="1560380">
                    <a:moveTo>
                      <a:pt x="0" y="0"/>
                    </a:moveTo>
                    <a:lnTo>
                      <a:pt x="1560380" y="0"/>
                    </a:lnTo>
                    <a:lnTo>
                      <a:pt x="1560380" y="1560381"/>
                    </a:lnTo>
                    <a:lnTo>
                      <a:pt x="0" y="15603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8185983" y="3606630"/>
              <a:ext cx="2113836" cy="1056918"/>
            </a:xfrm>
            <a:custGeom>
              <a:avLst/>
              <a:gdLst/>
              <a:ahLst/>
              <a:cxnLst/>
              <a:rect l="l" t="t" r="r" b="b"/>
              <a:pathLst>
                <a:path w="2113836" h="1056918">
                  <a:moveTo>
                    <a:pt x="0" y="0"/>
                  </a:moveTo>
                  <a:lnTo>
                    <a:pt x="2113836" y="0"/>
                  </a:lnTo>
                  <a:lnTo>
                    <a:pt x="2113836" y="1056918"/>
                  </a:lnTo>
                  <a:lnTo>
                    <a:pt x="0" y="1056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8240402" y="3650359"/>
              <a:ext cx="2004999" cy="2004999"/>
              <a:chOff x="0" y="0"/>
              <a:chExt cx="2673332" cy="2673332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0" y="0"/>
                <a:ext cx="2673332" cy="2673332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100" cap="sq">
                  <a:solidFill>
                    <a:srgbClr val="FF8E7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45057" tIns="45057" rIns="45057" bIns="45057" rtlCol="0" anchor="ctr"/>
                <a:lstStyle/>
                <a:p>
                  <a:pPr algn="ctr">
                    <a:lnSpc>
                      <a:spcPts val="3220"/>
                    </a:lnSpc>
                  </a:pPr>
                  <a:endParaRPr/>
                </a:p>
              </p:txBody>
            </p:sp>
          </p:grpSp>
          <p:sp>
            <p:nvSpPr>
              <p:cNvPr id="16" name="Freeform 16"/>
              <p:cNvSpPr/>
              <p:nvPr/>
            </p:nvSpPr>
            <p:spPr>
              <a:xfrm>
                <a:off x="542223" y="570728"/>
                <a:ext cx="1588885" cy="1588885"/>
              </a:xfrm>
              <a:custGeom>
                <a:avLst/>
                <a:gdLst/>
                <a:ahLst/>
                <a:cxnLst/>
                <a:rect l="l" t="t" r="r" b="b"/>
                <a:pathLst>
                  <a:path w="1588885" h="1588885">
                    <a:moveTo>
                      <a:pt x="0" y="0"/>
                    </a:moveTo>
                    <a:lnTo>
                      <a:pt x="1588885" y="0"/>
                    </a:lnTo>
                    <a:lnTo>
                      <a:pt x="1588885" y="1588885"/>
                    </a:lnTo>
                    <a:lnTo>
                      <a:pt x="0" y="15888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7" name="Freeform 17"/>
            <p:cNvSpPr/>
            <p:nvPr/>
          </p:nvSpPr>
          <p:spPr>
            <a:xfrm rot="-10800000">
              <a:off x="2214579" y="4652859"/>
              <a:ext cx="2113836" cy="1056918"/>
            </a:xfrm>
            <a:custGeom>
              <a:avLst/>
              <a:gdLst/>
              <a:ahLst/>
              <a:cxnLst/>
              <a:rect l="l" t="t" r="r" b="b"/>
              <a:pathLst>
                <a:path w="2113836" h="1056918">
                  <a:moveTo>
                    <a:pt x="0" y="0"/>
                  </a:moveTo>
                  <a:lnTo>
                    <a:pt x="2113836" y="0"/>
                  </a:lnTo>
                  <a:lnTo>
                    <a:pt x="2113836" y="1056918"/>
                  </a:lnTo>
                  <a:lnTo>
                    <a:pt x="0" y="1056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268998" y="3650359"/>
              <a:ext cx="2004999" cy="2004999"/>
              <a:chOff x="0" y="0"/>
              <a:chExt cx="2673332" cy="2673332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2673332" cy="2673332"/>
                <a:chOff x="0" y="0"/>
                <a:chExt cx="812800" cy="812800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100" cap="sq">
                  <a:solidFill>
                    <a:srgbClr val="FFBD5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45057" tIns="45057" rIns="45057" bIns="45057" rtlCol="0" anchor="ctr"/>
                <a:lstStyle/>
                <a:p>
                  <a:pPr algn="ctr">
                    <a:lnSpc>
                      <a:spcPts val="3220"/>
                    </a:lnSpc>
                  </a:pPr>
                  <a:endParaRPr/>
                </a:p>
              </p:txBody>
            </p:sp>
          </p:grpSp>
          <p:sp>
            <p:nvSpPr>
              <p:cNvPr id="22" name="Freeform 22"/>
              <p:cNvSpPr/>
              <p:nvPr/>
            </p:nvSpPr>
            <p:spPr>
              <a:xfrm>
                <a:off x="385448" y="449395"/>
                <a:ext cx="1902435" cy="1902435"/>
              </a:xfrm>
              <a:custGeom>
                <a:avLst/>
                <a:gdLst/>
                <a:ahLst/>
                <a:cxnLst/>
                <a:rect l="l" t="t" r="r" b="b"/>
                <a:pathLst>
                  <a:path w="1902435" h="1902435">
                    <a:moveTo>
                      <a:pt x="0" y="0"/>
                    </a:moveTo>
                    <a:lnTo>
                      <a:pt x="1902436" y="0"/>
                    </a:lnTo>
                    <a:lnTo>
                      <a:pt x="1902436" y="1902435"/>
                    </a:lnTo>
                    <a:lnTo>
                      <a:pt x="0" y="19024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009224" y="6134100"/>
              <a:ext cx="2475153" cy="587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구독서비스</a:t>
              </a:r>
              <a:endParaRPr lang="en-US" sz="349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011558" y="6134100"/>
              <a:ext cx="4462686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관련</a:t>
              </a:r>
              <a:r>
                <a:rPr lang="en-US" sz="3499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499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브랜드</a:t>
              </a:r>
              <a:r>
                <a:rPr lang="en-US" sz="3499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499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업체와</a:t>
              </a:r>
              <a:r>
                <a:rPr lang="en-US" sz="3499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499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제휴</a:t>
              </a:r>
              <a:endParaRPr lang="en-US" sz="349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109854" y="6134100"/>
              <a:ext cx="2168922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솔루션 제공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2934" y="7215723"/>
              <a:ext cx="3997127" cy="97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제품 </a:t>
              </a:r>
              <a:r>
                <a:rPr lang="en-US" sz="28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정기 배송</a:t>
              </a:r>
            </a:p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사용자 군집 추천 모델</a:t>
              </a:r>
              <a:r>
                <a:rPr lang="en-US" sz="28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 제공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130584" y="7215723"/>
              <a:ext cx="4224635" cy="97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관련 </a:t>
              </a:r>
              <a:r>
                <a:rPr lang="en-US" sz="28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브랜드 광고</a:t>
              </a: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관련 회사와의 </a:t>
              </a:r>
              <a:r>
                <a:rPr lang="en-US" sz="280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라이브 커머스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364020" y="7463373"/>
              <a:ext cx="3669308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관련 기업에 </a:t>
              </a:r>
              <a:r>
                <a:rPr lang="en-US" sz="2799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솔루션 제공</a:t>
              </a:r>
              <a:r>
                <a:rPr lang="en-US" sz="27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230EA5DE-996C-B462-2144-10612855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id="{02087F5F-BC95-35D0-E791-88456E223A70}"/>
              </a:ext>
            </a:extLst>
          </p:cNvPr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AutoShape 4">
            <a:extLst>
              <a:ext uri="{FF2B5EF4-FFF2-40B4-BE49-F238E27FC236}">
                <a16:creationId xmlns:a16="http://schemas.microsoft.com/office/drawing/2014/main" id="{0EBDC398-0B3B-B42D-1CBE-F8C89920A3CA}"/>
              </a:ext>
            </a:extLst>
          </p:cNvPr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TextBox 65">
            <a:extLst>
              <a:ext uri="{FF2B5EF4-FFF2-40B4-BE49-F238E27FC236}">
                <a16:creationId xmlns:a16="http://schemas.microsoft.com/office/drawing/2014/main" id="{02ED3190-D746-2739-A6C5-2BDF4A8D5107}"/>
              </a:ext>
            </a:extLst>
          </p:cNvPr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45" name="TextBox 66">
            <a:extLst>
              <a:ext uri="{FF2B5EF4-FFF2-40B4-BE49-F238E27FC236}">
                <a16:creationId xmlns:a16="http://schemas.microsoft.com/office/drawing/2014/main" id="{206F0B06-98F7-250E-529E-28887FEA31B0}"/>
              </a:ext>
            </a:extLst>
          </p:cNvPr>
          <p:cNvSpPr txBox="1"/>
          <p:nvPr/>
        </p:nvSpPr>
        <p:spPr>
          <a:xfrm>
            <a:off x="2624261" y="1257300"/>
            <a:ext cx="2872780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6" name="TextBox 67">
            <a:extLst>
              <a:ext uri="{FF2B5EF4-FFF2-40B4-BE49-F238E27FC236}">
                <a16:creationId xmlns:a16="http://schemas.microsoft.com/office/drawing/2014/main" id="{2D4CCCAC-2112-58FD-FB2E-DC9C5F0BD8FE}"/>
              </a:ext>
            </a:extLst>
          </p:cNvPr>
          <p:cNvSpPr txBox="1"/>
          <p:nvPr/>
        </p:nvSpPr>
        <p:spPr>
          <a:xfrm>
            <a:off x="2640012" y="1943764"/>
            <a:ext cx="284638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ko-KR" alt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수익모델</a:t>
            </a:r>
            <a:endParaRPr lang="en-US" sz="2300" dirty="0">
              <a:solidFill>
                <a:srgbClr val="59595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913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30690" y="3376194"/>
            <a:ext cx="2357856" cy="23578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62362" y="3376194"/>
            <a:ext cx="2357856" cy="23578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96635" y="3376194"/>
            <a:ext cx="2357856" cy="23578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20796" y="3376194"/>
            <a:ext cx="2357856" cy="23578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25991" y="3376194"/>
            <a:ext cx="2357856" cy="23578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60264" y="3376194"/>
            <a:ext cx="2357856" cy="235785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20000" y="1305142"/>
            <a:ext cx="287278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</a:t>
            </a:r>
            <a:r>
              <a:rPr lang="en-US" sz="60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60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2320" y="5818550"/>
            <a:ext cx="2346226" cy="40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노형준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5293" y="6274212"/>
            <a:ext cx="233325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2320" y="6794053"/>
            <a:ext cx="2346226" cy="96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-Figma 구현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-FE 개발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-발표 담당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73992" y="5818550"/>
            <a:ext cx="2346226" cy="40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김경영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77118" y="6274117"/>
            <a:ext cx="2342530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80382" y="6794053"/>
            <a:ext cx="2346226" cy="128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-백엔드 기능구현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-Flask 서버 관리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-인프라 구축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-영상 편집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96635" y="5858739"/>
            <a:ext cx="2346226" cy="40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김민상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08220" y="6274117"/>
            <a:ext cx="235440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96635" y="6794053"/>
            <a:ext cx="2346226" cy="128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-백엔드 기능구현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-스프링 서버 관리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-ERD 설계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-깃허브 관리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318195" y="5858739"/>
            <a:ext cx="2346226" cy="40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최화영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8195" y="6274117"/>
            <a:ext cx="2360458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AI, BE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318195" y="6834242"/>
            <a:ext cx="2346226" cy="96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-백엔드 기능구현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-데이터 마이닝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-데이터 전처리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40222" y="5858739"/>
            <a:ext cx="2343625" cy="40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박진환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51200" y="6274117"/>
            <a:ext cx="2343625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40222" y="6794182"/>
            <a:ext cx="2346226" cy="63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-FE 개발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-Figma 구현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1894" y="5858739"/>
            <a:ext cx="2346226" cy="40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신효식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83397" y="6274117"/>
            <a:ext cx="2346226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71894" y="6794182"/>
            <a:ext cx="2346226" cy="128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-AI 모델 개발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-추천 알고리즘 구현</a:t>
            </a:r>
          </a:p>
          <a:p>
            <a:pPr algn="ctr">
              <a:lnSpc>
                <a:spcPts val="2567"/>
              </a:lnSpc>
            </a:pPr>
            <a:r>
              <a:rPr lang="en-US" sz="183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-데이터 마이닝</a:t>
            </a:r>
          </a:p>
          <a:p>
            <a:pPr algn="ctr">
              <a:lnSpc>
                <a:spcPts val="2567"/>
              </a:lnSpc>
            </a:pPr>
            <a:endParaRPr lang="en-US" sz="1833">
              <a:solidFill>
                <a:srgbClr val="000000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43" name="슬라이드 번호 개체 틀 42">
            <a:extLst>
              <a:ext uri="{FF2B5EF4-FFF2-40B4-BE49-F238E27FC236}">
                <a16:creationId xmlns:a16="http://schemas.microsoft.com/office/drawing/2014/main" id="{E3C55A40-0DD0-3A08-C949-465358A5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97759" y="3721956"/>
            <a:ext cx="969248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EB909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C3FF044-4F5C-2E54-D91D-72A91046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9434" y="3705225"/>
            <a:ext cx="400913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EB909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QnA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AACC87F-AC65-7949-F85E-D789E7F8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71155" y="3304858"/>
            <a:ext cx="8558102" cy="4958265"/>
          </a:xfrm>
          <a:custGeom>
            <a:avLst/>
            <a:gdLst/>
            <a:ahLst/>
            <a:cxnLst/>
            <a:rect l="l" t="t" r="r" b="b"/>
            <a:pathLst>
              <a:path w="8558102" h="4958265">
                <a:moveTo>
                  <a:pt x="0" y="0"/>
                </a:moveTo>
                <a:lnTo>
                  <a:pt x="8558102" y="0"/>
                </a:lnTo>
                <a:lnTo>
                  <a:pt x="8558102" y="4958265"/>
                </a:lnTo>
                <a:lnTo>
                  <a:pt x="0" y="495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395322" y="2321124"/>
            <a:ext cx="6978278" cy="6745668"/>
          </a:xfrm>
          <a:custGeom>
            <a:avLst/>
            <a:gdLst/>
            <a:ahLst/>
            <a:cxnLst/>
            <a:rect l="l" t="t" r="r" b="b"/>
            <a:pathLst>
              <a:path w="6978278" h="6745668">
                <a:moveTo>
                  <a:pt x="0" y="0"/>
                </a:moveTo>
                <a:lnTo>
                  <a:pt x="6978278" y="0"/>
                </a:lnTo>
                <a:lnTo>
                  <a:pt x="6978278" y="6745668"/>
                </a:lnTo>
                <a:lnTo>
                  <a:pt x="0" y="6745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개발동기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2836" y="1934809"/>
            <a:ext cx="2181671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주제 선정 이유 2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DA1B6FA-A47B-61BC-24E2-2DC64FD0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7008648" y="3729233"/>
            <a:ext cx="3880065" cy="388006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FF66C4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56457" y="4822921"/>
            <a:ext cx="1531890" cy="15318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60836" y="3501690"/>
            <a:ext cx="1531890" cy="15318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35651" y="6354810"/>
            <a:ext cx="1531890" cy="153189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14736" y="1920239"/>
            <a:ext cx="1074911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시장조사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35354" y="3759631"/>
            <a:ext cx="3388514" cy="46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271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잼 페이스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49875" y="6410916"/>
            <a:ext cx="3388514" cy="46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271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스킨로그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8256" y="4818926"/>
            <a:ext cx="3388514" cy="46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06"/>
              </a:lnSpc>
            </a:pPr>
            <a:r>
              <a:rPr lang="en-US" sz="271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룰루랩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44603" y="4261126"/>
            <a:ext cx="4035503" cy="43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8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질문에 의존한 피부 진단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49875" y="6930002"/>
            <a:ext cx="5754494" cy="89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8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불안정한 얼굴 인식</a:t>
            </a:r>
          </a:p>
          <a:p>
            <a:pPr algn="l">
              <a:lnSpc>
                <a:spcPts val="3666"/>
              </a:lnSpc>
            </a:pPr>
            <a:r>
              <a:rPr lang="en-US" sz="2618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과거 진단 기록 조회 시, 결과 그래프 부재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8415" y="5343913"/>
            <a:ext cx="4638355" cy="43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6"/>
              </a:lnSpc>
            </a:pPr>
            <a:r>
              <a:rPr lang="en-US" sz="2618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디바이스에서만 사용 가능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0412" y="994692"/>
            <a:ext cx="12829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14736" y="1257300"/>
            <a:ext cx="1822748" cy="65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</a:t>
            </a:r>
            <a:r>
              <a:rPr lang="ko-KR" altLang="en-US" sz="39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동기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1BE17D4F-2807-DB0C-CF6B-3EA433DD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개발동기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6435" y="1934809"/>
            <a:ext cx="185447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자체 설문조사1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4076700"/>
            <a:ext cx="7842392" cy="539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Q.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평소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피부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미용에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얼마나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관심이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있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나요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108229"/>
            <a:ext cx="7820758" cy="721613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70209" y="5824101"/>
            <a:ext cx="4586582" cy="161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299"/>
              </a:lnSpc>
            </a:pPr>
            <a:r>
              <a:rPr lang="en-US" sz="9499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84.1%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5409428"/>
            <a:ext cx="8756791" cy="574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103명의 </a:t>
            </a: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설문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응답자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중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관심이 있다는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답변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630BCD5-CC18-89DD-6098-55120C14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개발동기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6435" y="1934809"/>
            <a:ext cx="185447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자체 설문조사2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4305300"/>
            <a:ext cx="7916404" cy="539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Q.진단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앱에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대해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어떻게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생각하시나요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38" y="2077708"/>
            <a:ext cx="8191640" cy="7569865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96618D0-A718-4E46-96FF-53DEB10E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0D6FA3E0-A662-FF60-3AB9-385EB48F3ADC}"/>
              </a:ext>
            </a:extLst>
          </p:cNvPr>
          <p:cNvSpPr txBox="1"/>
          <p:nvPr/>
        </p:nvSpPr>
        <p:spPr>
          <a:xfrm>
            <a:off x="0" y="5409428"/>
            <a:ext cx="8756791" cy="574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103명의 </a:t>
            </a: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설문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응답자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중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관심이 있다는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답변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8BA9FE0-D6D7-4729-BA3A-9720402D6301}"/>
              </a:ext>
            </a:extLst>
          </p:cNvPr>
          <p:cNvSpPr txBox="1"/>
          <p:nvPr/>
        </p:nvSpPr>
        <p:spPr>
          <a:xfrm>
            <a:off x="4170209" y="5824101"/>
            <a:ext cx="4586582" cy="161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299"/>
              </a:lnSpc>
            </a:pPr>
            <a:r>
              <a:rPr lang="en-US" sz="9499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67.7%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개발동기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6435" y="1934809"/>
            <a:ext cx="185447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자체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설문조사3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613" y="4069836"/>
            <a:ext cx="7817695" cy="11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Q.화장품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구매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피부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타입이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제품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선택에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얼마나 영향을 주나요</a:t>
            </a: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80726" y="6042010"/>
            <a:ext cx="4586582" cy="161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299"/>
              </a:lnSpc>
            </a:pPr>
            <a:r>
              <a:rPr lang="en-US" sz="9499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88.1%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2617" y="5602371"/>
            <a:ext cx="8174183" cy="568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103명의 </a:t>
            </a: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설문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응답자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중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영향을 준다는 답변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89" y="2513884"/>
            <a:ext cx="9321340" cy="6851449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7B2A2D0C-52DA-E160-ADFD-E3726801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4108" y="334412"/>
            <a:ext cx="1310858" cy="694288"/>
          </a:xfrm>
          <a:custGeom>
            <a:avLst/>
            <a:gdLst/>
            <a:ahLst/>
            <a:cxnLst/>
            <a:rect l="l" t="t" r="r" b="b"/>
            <a:pathLst>
              <a:path w="1310858" h="694288">
                <a:moveTo>
                  <a:pt x="0" y="0"/>
                </a:moveTo>
                <a:lnTo>
                  <a:pt x="1310858" y="0"/>
                </a:lnTo>
                <a:lnTo>
                  <a:pt x="1310858" y="694288"/>
                </a:lnTo>
                <a:lnTo>
                  <a:pt x="0" y="69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78142" y="1028700"/>
            <a:ext cx="17026620" cy="0"/>
          </a:xfrm>
          <a:prstGeom prst="line">
            <a:avLst/>
          </a:prstGeom>
          <a:ln w="3810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>
            <a:off x="678142" y="9610023"/>
            <a:ext cx="17026620" cy="0"/>
          </a:xfrm>
          <a:prstGeom prst="line">
            <a:avLst/>
          </a:prstGeom>
          <a:ln w="57150" cap="flat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60462" y="994692"/>
            <a:ext cx="12828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4736" y="1257300"/>
            <a:ext cx="1822772" cy="65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개발동기</a:t>
            </a:r>
            <a:endParaRPr lang="en-US" sz="39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786" y="3544694"/>
            <a:ext cx="12185214" cy="624088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989149" y="2817315"/>
            <a:ext cx="1030970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Q.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피부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진단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앱에서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제공되었으면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하는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기능은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무엇인가요</a:t>
            </a: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62722" y="8993054"/>
            <a:ext cx="1869749" cy="32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7"/>
              </a:lnSpc>
            </a:pPr>
            <a:r>
              <a:rPr lang="en-US" sz="1884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개인</a:t>
            </a:r>
            <a:r>
              <a:rPr lang="en-US" sz="1884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1884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맞춤형</a:t>
            </a:r>
            <a:r>
              <a:rPr lang="en-US" sz="1884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1884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제품</a:t>
            </a:r>
            <a:endParaRPr lang="en-US" sz="1884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417388" y="9002579"/>
            <a:ext cx="2353178" cy="2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784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전문가와의 상담 서비스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76496" y="9002579"/>
            <a:ext cx="2715750" cy="2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784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1784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피부</a:t>
            </a:r>
            <a:r>
              <a:rPr lang="en-US" sz="1784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1784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상태</a:t>
            </a:r>
            <a:r>
              <a:rPr lang="en-US" sz="1784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1784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심층</a:t>
            </a:r>
            <a:r>
              <a:rPr lang="en-US" sz="1784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1784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진단</a:t>
            </a:r>
            <a:r>
              <a:rPr lang="en-US" sz="1784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및 </a:t>
            </a:r>
            <a:r>
              <a:rPr lang="en-US" sz="1784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분석</a:t>
            </a:r>
            <a:endParaRPr lang="en-US" sz="1784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34176" y="9002579"/>
            <a:ext cx="2715750" cy="2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784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기타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4191" y="4563110"/>
            <a:ext cx="10917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32865" y="4489732"/>
            <a:ext cx="10917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8121" y="6425104"/>
            <a:ext cx="109171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46195" y="8015114"/>
            <a:ext cx="10917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5646" y="3382928"/>
            <a:ext cx="2792865" cy="31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복수 응답 가능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B2B44891-DBDF-500C-FA12-9BD4F2F40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/>
              <a:t>/35</a:t>
            </a:r>
            <a:endParaRPr lang="en-US" dirty="0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15D27EDF-68E2-A9E8-8132-41A48FAFDD7C}"/>
              </a:ext>
            </a:extLst>
          </p:cNvPr>
          <p:cNvSpPr txBox="1"/>
          <p:nvPr/>
        </p:nvSpPr>
        <p:spPr>
          <a:xfrm>
            <a:off x="2616435" y="1934809"/>
            <a:ext cx="185447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 err="1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자체</a:t>
            </a:r>
            <a:r>
              <a:rPr lang="en-US" sz="2300" dirty="0">
                <a:solidFill>
                  <a:srgbClr val="5959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설문조사4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D6A833-A807-A7FF-AA58-DD71D0CCF7FE}"/>
              </a:ext>
            </a:extLst>
          </p:cNvPr>
          <p:cNvSpPr/>
          <p:nvPr/>
        </p:nvSpPr>
        <p:spPr>
          <a:xfrm>
            <a:off x="3276600" y="4000500"/>
            <a:ext cx="2353178" cy="5433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B231E6-589B-FFFC-DB85-5B72AC8DF062}"/>
              </a:ext>
            </a:extLst>
          </p:cNvPr>
          <p:cNvSpPr/>
          <p:nvPr/>
        </p:nvSpPr>
        <p:spPr>
          <a:xfrm>
            <a:off x="9357446" y="3977003"/>
            <a:ext cx="2792864" cy="5433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984</Words>
  <Application>Microsoft Office PowerPoint</Application>
  <PresentationFormat>사용자 지정</PresentationFormat>
  <Paragraphs>362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맑은 고딕</vt:lpstr>
      <vt:lpstr>Source Han Sans KR Bold</vt:lpstr>
      <vt:lpstr>Canva Sans Bold</vt:lpstr>
      <vt:lpstr>Source Han Sans KR Heavy</vt:lpstr>
      <vt:lpstr>Source Han Sans KR Light</vt:lpstr>
      <vt:lpstr>Arial</vt:lpstr>
      <vt:lpstr>Source Han Sans KR</vt:lpstr>
      <vt:lpstr>Calibri</vt:lpstr>
      <vt:lpstr>Pacifico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</dc:title>
  <cp:lastModifiedBy>주하 최</cp:lastModifiedBy>
  <cp:revision>6</cp:revision>
  <dcterms:created xsi:type="dcterms:W3CDTF">2006-08-16T00:00:00Z</dcterms:created>
  <dcterms:modified xsi:type="dcterms:W3CDTF">2024-08-27T06:01:36Z</dcterms:modified>
  <dc:identifier>DAGNnmT6MxM</dc:identifier>
</cp:coreProperties>
</file>